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JPG" ContentType="image/.jp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7" r:id="rId5"/>
  </p:sldMasterIdLst>
  <p:notesMasterIdLst>
    <p:notesMasterId r:id="rId9"/>
  </p:notesMasterIdLst>
  <p:sldIdLst>
    <p:sldId id="365" r:id="rId6"/>
    <p:sldId id="311" r:id="rId7"/>
    <p:sldId id="267" r:id="rId8"/>
    <p:sldId id="269" r:id="rId10"/>
    <p:sldId id="268" r:id="rId11"/>
    <p:sldId id="313" r:id="rId12"/>
    <p:sldId id="361" r:id="rId13"/>
    <p:sldId id="362" r:id="rId14"/>
    <p:sldId id="363" r:id="rId15"/>
    <p:sldId id="360" r:id="rId16"/>
    <p:sldId id="293" r:id="rId17"/>
    <p:sldId id="345" r:id="rId18"/>
    <p:sldId id="346" r:id="rId19"/>
    <p:sldId id="347" r:id="rId20"/>
    <p:sldId id="364" r:id="rId21"/>
    <p:sldId id="294" r:id="rId22"/>
    <p:sldId id="349" r:id="rId23"/>
    <p:sldId id="350" r:id="rId24"/>
    <p:sldId id="352" r:id="rId25"/>
    <p:sldId id="353" r:id="rId26"/>
    <p:sldId id="357" r:id="rId27"/>
    <p:sldId id="259" r:id="rId28"/>
    <p:sldId id="359" r:id="rId29"/>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e Microsoft"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42" autoAdjust="0"/>
  </p:normalViewPr>
  <p:slideViewPr>
    <p:cSldViewPr showGuides="1">
      <p:cViewPr varScale="1">
        <p:scale>
          <a:sx n="56" d="100"/>
          <a:sy n="56" d="100"/>
        </p:scale>
        <p:origin x="130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5" Type="http://schemas.microsoft.com/office/2011/relationships/chartColorStyle" Target="colors1.xml"/><Relationship Id="rId4" Type="http://schemas.microsoft.com/office/2011/relationships/chartStyle" Target="style1.xml"/><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sz="2400" b="1" dirty="0">
                <a:solidFill>
                  <a:schemeClr val="tx1"/>
                </a:solidFill>
                <a:latin typeface="Times New Roman" panose="02020603050405020304" pitchFamily="18" charset="0"/>
                <a:cs typeface="Times New Roman" panose="02020603050405020304" pitchFamily="18" charset="0"/>
              </a:rPr>
              <a:t>Evolution</a:t>
            </a:r>
            <a:r>
              <a:rPr lang="fr-FR" sz="2400" b="1" baseline="0" dirty="0">
                <a:solidFill>
                  <a:schemeClr val="tx1"/>
                </a:solidFill>
                <a:latin typeface="Times New Roman" panose="02020603050405020304" pitchFamily="18" charset="0"/>
                <a:cs typeface="Times New Roman" panose="02020603050405020304" pitchFamily="18" charset="0"/>
              </a:rPr>
              <a:t> mensuelle du nombre de cas de cas de paludisme Région Kédougou</a:t>
            </a:r>
            <a:endParaRPr lang="fr-FR" sz="2400" b="1"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12525278097489"/>
          <c:y val="0.904824437540382"/>
        </c:manualLayout>
      </c:layout>
      <c:overlay val="0"/>
      <c:spPr>
        <a:noFill/>
        <a:ln>
          <a:noFill/>
        </a:ln>
        <a:effectLst/>
      </c:spPr>
    </c:title>
    <c:autoTitleDeleted val="0"/>
    <c:plotArea>
      <c:layout/>
      <c:lineChart>
        <c:grouping val="standard"/>
        <c:varyColors val="0"/>
        <c:ser>
          <c:idx val="0"/>
          <c:order val="0"/>
          <c:tx>
            <c:strRef>
              <c:f>'[Graphique dans Microsoft PowerPoint]Graphique'!$B$1</c:f>
              <c:strCache>
                <c:ptCount val="1"/>
                <c:pt idx="0">
                  <c:v>Cas de Paludisme en 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'[Graphique dans Microsoft PowerPoint]Graphique'!$A$2:$A$13</c:f>
              <c:strCache>
                <c:ptCount val="12"/>
                <c:pt idx="0">
                  <c:v>Janvier </c:v>
                </c:pt>
                <c:pt idx="1">
                  <c:v>Février </c:v>
                </c:pt>
                <c:pt idx="2">
                  <c:v>Mars </c:v>
                </c:pt>
                <c:pt idx="3">
                  <c:v>Avril</c:v>
                </c:pt>
                <c:pt idx="4">
                  <c:v>Mai</c:v>
                </c:pt>
                <c:pt idx="5">
                  <c:v>Juin</c:v>
                </c:pt>
                <c:pt idx="6">
                  <c:v>Juillet</c:v>
                </c:pt>
                <c:pt idx="7">
                  <c:v>Août</c:v>
                </c:pt>
                <c:pt idx="8">
                  <c:v>Septembre</c:v>
                </c:pt>
                <c:pt idx="9">
                  <c:v>Octobre</c:v>
                </c:pt>
                <c:pt idx="10">
                  <c:v>Novembre</c:v>
                </c:pt>
                <c:pt idx="11">
                  <c:v>Décembre</c:v>
                </c:pt>
              </c:strCache>
            </c:strRef>
          </c:cat>
          <c:val>
            <c:numRef>
              <c:f>'[Graphique dans Microsoft PowerPoint]Graphique'!$B$2:$B$13</c:f>
              <c:numCache>
                <c:formatCode>General</c:formatCode>
                <c:ptCount val="12"/>
                <c:pt idx="0">
                  <c:v>1508</c:v>
                </c:pt>
                <c:pt idx="1">
                  <c:v>997</c:v>
                </c:pt>
                <c:pt idx="2">
                  <c:v>579</c:v>
                </c:pt>
                <c:pt idx="3">
                  <c:v>332</c:v>
                </c:pt>
                <c:pt idx="4">
                  <c:v>245</c:v>
                </c:pt>
                <c:pt idx="5">
                  <c:v>973</c:v>
                </c:pt>
                <c:pt idx="6">
                  <c:v>9020</c:v>
                </c:pt>
                <c:pt idx="7">
                  <c:v>16473</c:v>
                </c:pt>
                <c:pt idx="8">
                  <c:v>17470</c:v>
                </c:pt>
                <c:pt idx="9">
                  <c:v>20673</c:v>
                </c:pt>
                <c:pt idx="10">
                  <c:v>14283</c:v>
                </c:pt>
                <c:pt idx="11">
                  <c:v>3896</c:v>
                </c:pt>
              </c:numCache>
            </c:numRef>
          </c:val>
          <c:smooth val="0"/>
        </c:ser>
        <c:ser>
          <c:idx val="1"/>
          <c:order val="1"/>
          <c:tx>
            <c:strRef>
              <c:f>'[Graphique dans Microsoft PowerPoint]Graphique'!$C$1</c:f>
              <c:strCache>
                <c:ptCount val="1"/>
                <c:pt idx="0">
                  <c:v>Cas de Paludisme en 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'[Graphique dans Microsoft PowerPoint]Graphique'!$A$2:$A$13</c:f>
              <c:strCache>
                <c:ptCount val="12"/>
                <c:pt idx="0">
                  <c:v>Janvier </c:v>
                </c:pt>
                <c:pt idx="1">
                  <c:v>Février </c:v>
                </c:pt>
                <c:pt idx="2">
                  <c:v>Mars </c:v>
                </c:pt>
                <c:pt idx="3">
                  <c:v>Avril</c:v>
                </c:pt>
                <c:pt idx="4">
                  <c:v>Mai</c:v>
                </c:pt>
                <c:pt idx="5">
                  <c:v>Juin</c:v>
                </c:pt>
                <c:pt idx="6">
                  <c:v>Juillet</c:v>
                </c:pt>
                <c:pt idx="7">
                  <c:v>Août</c:v>
                </c:pt>
                <c:pt idx="8">
                  <c:v>Septembre</c:v>
                </c:pt>
                <c:pt idx="9">
                  <c:v>Octobre</c:v>
                </c:pt>
                <c:pt idx="10">
                  <c:v>Novembre</c:v>
                </c:pt>
                <c:pt idx="11">
                  <c:v>Décembre</c:v>
                </c:pt>
              </c:strCache>
            </c:strRef>
          </c:cat>
          <c:val>
            <c:numRef>
              <c:f>'[Graphique dans Microsoft PowerPoint]Graphique'!$C$2:$C$13</c:f>
              <c:numCache>
                <c:formatCode>General</c:formatCode>
                <c:ptCount val="12"/>
                <c:pt idx="0">
                  <c:v>1645</c:v>
                </c:pt>
                <c:pt idx="1">
                  <c:v>793</c:v>
                </c:pt>
                <c:pt idx="2">
                  <c:v>847</c:v>
                </c:pt>
                <c:pt idx="3">
                  <c:v>543</c:v>
                </c:pt>
                <c:pt idx="4">
                  <c:v>515</c:v>
                </c:pt>
                <c:pt idx="5">
                  <c:v>1003</c:v>
                </c:pt>
                <c:pt idx="6">
                  <c:v>12714</c:v>
                </c:pt>
                <c:pt idx="7">
                  <c:v>20822</c:v>
                </c:pt>
                <c:pt idx="8">
                  <c:v>18571</c:v>
                </c:pt>
                <c:pt idx="9">
                  <c:v>20096</c:v>
                </c:pt>
                <c:pt idx="10">
                  <c:v>18410</c:v>
                </c:pt>
                <c:pt idx="11">
                  <c:v>9735</c:v>
                </c:pt>
              </c:numCache>
            </c:numRef>
          </c:val>
          <c:smooth val="0"/>
        </c:ser>
        <c:dLbls>
          <c:showLegendKey val="0"/>
          <c:showVal val="0"/>
          <c:showCatName val="0"/>
          <c:showSerName val="0"/>
          <c:showPercent val="0"/>
          <c:showBubbleSize val="0"/>
        </c:dLbls>
        <c:marker val="1"/>
        <c:smooth val="0"/>
        <c:axId val="1956142528"/>
        <c:axId val="270601280"/>
      </c:lineChart>
      <c:catAx>
        <c:axId val="1956142528"/>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lang="en-GB"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270601280"/>
        <c:crosses val="autoZero"/>
        <c:auto val="1"/>
        <c:lblAlgn val="ctr"/>
        <c:lblOffset val="100"/>
        <c:noMultiLvlLbl val="0"/>
      </c:catAx>
      <c:valAx>
        <c:axId val="270601280"/>
        <c:scaling>
          <c:orientation val="minMax"/>
        </c:scaling>
        <c:delete val="0"/>
        <c:axPos val="l"/>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lang="en-GB"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1956142528"/>
        <c:crosses val="autoZero"/>
        <c:crossBetween val="between"/>
      </c:valAx>
      <c:spPr>
        <a:noFill/>
        <a:ln>
          <a:noFill/>
        </a:ln>
        <a:effectLst/>
      </c:spPr>
    </c:plotArea>
    <c:legend>
      <c:legendPos val="b"/>
      <c:layout>
        <c:manualLayout>
          <c:xMode val="edge"/>
          <c:yMode val="edge"/>
          <c:x val="0.170019486436599"/>
          <c:y val="0.0832497782243819"/>
          <c:w val="0.678951938129395"/>
          <c:h val="0.0672985767108124"/>
        </c:manualLayout>
      </c:layout>
      <c:overlay val="0"/>
      <c:spPr>
        <a:noFill/>
        <a:ln>
          <a:noFill/>
        </a:ln>
        <a:effectLst/>
      </c:spPr>
      <c:txPr>
        <a:bodyPr rot="0" spcFirstLastPara="1" vertOverflow="ellipsis" vert="horz" wrap="square" anchor="ctr" anchorCtr="1"/>
        <a:lstStyle/>
        <a:p>
          <a:pPr>
            <a:defRPr lang="en-GB"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legend>
    <c:plotVisOnly val="1"/>
    <c:dispBlanksAs val="gap"/>
    <c:showDLblsOverMax val="0"/>
    <c:extLst>
      <c:ext uri="{0b15fc19-7d7d-44ad-8c2d-2c3a37ce22c3}">
        <chartProps xmlns="https://web.wps.cn/et/2018/main" chartId="{027d84a5-474b-4642-8113-2d28a0711619}"/>
      </c:ext>
    </c:extLst>
  </c:chart>
  <c:spPr>
    <a:solidFill>
      <a:schemeClr val="bg1"/>
    </a:solidFill>
    <a:ln w="9525" cap="flat" cmpd="sng" algn="ctr">
      <a:solidFill>
        <a:srgbClr val="FFFFFF"/>
      </a:solidFill>
      <a:round/>
    </a:ln>
    <a:effectLst/>
  </c:spPr>
  <c:txPr>
    <a:bodyPr/>
    <a:lstStyle/>
    <a:p>
      <a:pPr>
        <a:defRPr lang="en-GB"/>
      </a:pPr>
    </a:p>
  </c:txPr>
  <c:externalData r:id="rId1">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0.52949</cdr:x>
      <cdr:y>0.13636</cdr:y>
    </cdr:from>
    <cdr:to>
      <cdr:x>0.52949</cdr:x>
      <cdr:y>0.61688</cdr:y>
    </cdr:to>
    <cdr:cxnSp>
      <cdr:nvCxnSpPr>
        <cdr:cNvPr id="2" name="Straight Connector 1"/>
        <cdr:cNvCxnSpPr/>
      </cdr:nvCxnSpPr>
      <cdr:spPr xmlns:a="http://schemas.openxmlformats.org/drawingml/2006/main">
        <a:xfrm xmlns:a="http://schemas.openxmlformats.org/drawingml/2006/main">
          <a:off x="3200400" y="685799"/>
          <a:ext cx="0" cy="2416631"/>
        </a:xfrm>
        <a:prstGeom xmlns:a="http://schemas.openxmlformats.org/drawingml/2006/main" prst="line">
          <a:avLst/>
        </a:prstGeom>
        <a:ln w="76200"/>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0.88249</cdr:x>
      <cdr:y>0.09091</cdr:y>
    </cdr:from>
    <cdr:to>
      <cdr:x>0.88249</cdr:x>
      <cdr:y>0.61039</cdr:y>
    </cdr:to>
    <cdr:cxnSp>
      <cdr:nvCxnSpPr>
        <cdr:cNvPr id="3" name="Straight Connector 2"/>
        <cdr:cNvCxnSpPr/>
      </cdr:nvCxnSpPr>
      <cdr:spPr xmlns:a="http://schemas.openxmlformats.org/drawingml/2006/main">
        <a:xfrm xmlns:a="http://schemas.openxmlformats.org/drawingml/2006/main">
          <a:off x="5334000" y="457199"/>
          <a:ext cx="0" cy="2612568"/>
        </a:xfrm>
        <a:prstGeom xmlns:a="http://schemas.openxmlformats.org/drawingml/2006/main" prst="line">
          <a:avLst/>
        </a:prstGeom>
        <a:ln w="76200"/>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B2369F6B-C6EA-49DB-AAEC-8495E8D463C3}" type="datetimeFigureOut">
              <a:rPr lang="en-US" smtClean="0"/>
            </a:fld>
            <a:endParaRPr lang="en-US"/>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171AA565-5429-40B4-8C6D-38CF100031C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03412F-B662-4C18-B342-03A2A872EB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03412F-B662-4C18-B342-03A2A872EB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03412F-B662-4C18-B342-03A2A872EB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03412F-B662-4C18-B342-03A2A872EB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03412F-B662-4C18-B342-03A2A872EB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03412F-B662-4C18-B342-03A2A872EB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36675" y="1237717"/>
            <a:ext cx="8020050" cy="2632992"/>
          </a:xfrm>
        </p:spPr>
        <p:txBody>
          <a:bodyPr anchor="b"/>
          <a:lstStyle>
            <a:lvl1pPr algn="ctr">
              <a:defRPr sz="5265"/>
            </a:lvl1pPr>
          </a:lstStyle>
          <a:p>
            <a:r>
              <a:rPr lang="fr-FR"/>
              <a:t>Modifiez le style du titre</a:t>
            </a:r>
            <a:endParaRPr lang="fr-FR"/>
          </a:p>
        </p:txBody>
      </p:sp>
      <p:sp>
        <p:nvSpPr>
          <p:cNvPr id="3" name="Sous-titre 2"/>
          <p:cNvSpPr>
            <a:spLocks noGrp="1"/>
          </p:cNvSpPr>
          <p:nvPr>
            <p:ph type="subTitle" idx="1" hasCustomPrompt="1"/>
          </p:nvPr>
        </p:nvSpPr>
        <p:spPr>
          <a:xfrm>
            <a:off x="1336675" y="3972247"/>
            <a:ext cx="8020050" cy="1825938"/>
          </a:xfrm>
        </p:spPr>
        <p:txBody>
          <a:bodyPr/>
          <a:lstStyle>
            <a:lvl1pPr marL="0" indent="0" algn="ctr">
              <a:buNone/>
              <a:defRPr sz="2105"/>
            </a:lvl1pPr>
            <a:lvl2pPr marL="401320" indent="0" algn="ctr">
              <a:buNone/>
              <a:defRPr sz="1755"/>
            </a:lvl2pPr>
            <a:lvl3pPr marL="802005" indent="0" algn="ctr">
              <a:buNone/>
              <a:defRPr sz="1580"/>
            </a:lvl3pPr>
            <a:lvl4pPr marL="1203325" indent="0" algn="ctr">
              <a:buNone/>
              <a:defRPr sz="1405"/>
            </a:lvl4pPr>
            <a:lvl5pPr marL="1604010" indent="0" algn="ctr">
              <a:buNone/>
              <a:defRPr sz="1405"/>
            </a:lvl5pPr>
            <a:lvl6pPr marL="2005330" indent="0" algn="ctr">
              <a:buNone/>
              <a:defRPr sz="1405"/>
            </a:lvl6pPr>
            <a:lvl7pPr marL="2406015" indent="0" algn="ctr">
              <a:buNone/>
              <a:defRPr sz="1405"/>
            </a:lvl7pPr>
            <a:lvl8pPr marL="2807335" indent="0" algn="ctr">
              <a:buNone/>
              <a:defRPr sz="1405"/>
            </a:lvl8pPr>
            <a:lvl9pPr marL="3208020" indent="0" algn="ctr">
              <a:buNone/>
              <a:defRPr sz="1405"/>
            </a:lvl9pPr>
          </a:lstStyle>
          <a:p>
            <a:r>
              <a:rPr lang="fr-FR"/>
              <a:t>Modifiez le style des sous-titres du masque</a:t>
            </a:r>
            <a:endParaRPr lang="fr-FR"/>
          </a:p>
        </p:txBody>
      </p:sp>
      <p:sp>
        <p:nvSpPr>
          <p:cNvPr id="4" name="Espace réservé de la date 3"/>
          <p:cNvSpPr>
            <a:spLocks noGrp="1"/>
          </p:cNvSpPr>
          <p:nvPr>
            <p:ph type="dt" sz="half" idx="10"/>
          </p:nvPr>
        </p:nvSpPr>
        <p:spPr/>
        <p:txBody>
          <a:bodyPr/>
          <a:lstStyle/>
          <a:p>
            <a:fld id="{D4DDE694-A3BA-4220-A415-E0EE2051B8A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10"/>
          </p:nvPr>
        </p:nvSpPr>
        <p:spPr/>
        <p:txBody>
          <a:bodyPr/>
          <a:lstStyle/>
          <a:p>
            <a:fld id="{D4DDE694-A3BA-4220-A415-E0EE2051B8A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652465" y="402652"/>
            <a:ext cx="2305764" cy="6409166"/>
          </a:xfrm>
        </p:spPr>
        <p:txBody>
          <a:bodyPr vert="eaVert"/>
          <a:lstStyle/>
          <a:p>
            <a:r>
              <a:rPr lang="fr-FR"/>
              <a:t>Modifiez le style du titre</a:t>
            </a:r>
            <a:endParaRPr lang="fr-FR"/>
          </a:p>
        </p:txBody>
      </p:sp>
      <p:sp>
        <p:nvSpPr>
          <p:cNvPr id="3" name="Espace réservé du texte vertical 2"/>
          <p:cNvSpPr>
            <a:spLocks noGrp="1"/>
          </p:cNvSpPr>
          <p:nvPr>
            <p:ph type="body" orient="vert" idx="1" hasCustomPrompt="1"/>
          </p:nvPr>
        </p:nvSpPr>
        <p:spPr>
          <a:xfrm>
            <a:off x="735171" y="402652"/>
            <a:ext cx="6783626" cy="6409166"/>
          </a:xfrm>
        </p:spPr>
        <p:txBody>
          <a:bodyPr vert="eaVert"/>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10"/>
          </p:nvPr>
        </p:nvSpPr>
        <p:spPr/>
        <p:txBody>
          <a:bodyPr/>
          <a:lstStyle/>
          <a:p>
            <a:fld id="{D4DDE694-A3BA-4220-A415-E0EE2051B8A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802005" y="2349387"/>
            <a:ext cx="9089390" cy="1621111"/>
          </a:xfrm>
        </p:spPr>
        <p:txBody>
          <a:bodyPr/>
          <a:lstStyle/>
          <a:p>
            <a:r>
              <a:rPr lang="fr-FR"/>
              <a:t>Cliquez pour modifier le style du titre</a:t>
            </a:r>
            <a:endParaRPr lang="fr-FR"/>
          </a:p>
        </p:txBody>
      </p:sp>
      <p:sp>
        <p:nvSpPr>
          <p:cNvPr id="3" name="Sous-titre 2"/>
          <p:cNvSpPr>
            <a:spLocks noGrp="1"/>
          </p:cNvSpPr>
          <p:nvPr>
            <p:ph type="subTitle" idx="1" hasCustomPrompt="1"/>
          </p:nvPr>
        </p:nvSpPr>
        <p:spPr>
          <a:xfrm>
            <a:off x="1604010" y="4285615"/>
            <a:ext cx="7485380" cy="1932728"/>
          </a:xfrm>
        </p:spPr>
        <p:txBody>
          <a:bodyPr/>
          <a:lstStyle>
            <a:lvl1pPr marL="0" indent="0" algn="ctr">
              <a:buNone/>
              <a:defRPr/>
            </a:lvl1pPr>
            <a:lvl2pPr marL="401320" indent="0" algn="ctr">
              <a:buNone/>
              <a:defRPr/>
            </a:lvl2pPr>
            <a:lvl3pPr marL="802005" indent="0" algn="ctr">
              <a:buNone/>
              <a:defRPr/>
            </a:lvl3pPr>
            <a:lvl4pPr marL="1203325" indent="0" algn="ctr">
              <a:buNone/>
              <a:defRPr/>
            </a:lvl4pPr>
            <a:lvl5pPr marL="1604010" indent="0" algn="ctr">
              <a:buNone/>
              <a:defRPr/>
            </a:lvl5pPr>
            <a:lvl6pPr marL="2005330" indent="0" algn="ctr">
              <a:buNone/>
              <a:defRPr/>
            </a:lvl6pPr>
            <a:lvl7pPr marL="2406015" indent="0" algn="ctr">
              <a:buNone/>
              <a:defRPr/>
            </a:lvl7pPr>
            <a:lvl8pPr marL="2807335" indent="0" algn="ctr">
              <a:buNone/>
              <a:defRPr/>
            </a:lvl8pPr>
            <a:lvl9pPr marL="3208020" indent="0" algn="ctr">
              <a:buNone/>
              <a:defRPr/>
            </a:lvl9pPr>
          </a:lstStyle>
          <a:p>
            <a:r>
              <a:rPr lang="fr-FR"/>
              <a:t>Cliquez pour modifier le style des sous-titres du masque</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A4778A6-FCA7-40A1-AE87-8EA78B0A834A}"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68CAFF4-F68C-4F2B-B754-E7BA8E94FDA1}"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44911" y="4859833"/>
            <a:ext cx="9089390" cy="1502066"/>
          </a:xfrm>
        </p:spPr>
        <p:txBody>
          <a:bodyPr anchor="t"/>
          <a:lstStyle>
            <a:lvl1pPr algn="l">
              <a:defRPr sz="3510" b="1" cap="all"/>
            </a:lvl1pPr>
          </a:lstStyle>
          <a:p>
            <a:r>
              <a:rPr lang="fr-FR"/>
              <a:t>Cliquez pour modifier le style du titre</a:t>
            </a:r>
            <a:endParaRPr lang="fr-FR"/>
          </a:p>
        </p:txBody>
      </p:sp>
      <p:sp>
        <p:nvSpPr>
          <p:cNvPr id="3" name="Espace réservé du texte 2"/>
          <p:cNvSpPr>
            <a:spLocks noGrp="1"/>
          </p:cNvSpPr>
          <p:nvPr>
            <p:ph type="body" idx="1" hasCustomPrompt="1"/>
          </p:nvPr>
        </p:nvSpPr>
        <p:spPr>
          <a:xfrm>
            <a:off x="844911" y="3205459"/>
            <a:ext cx="9089390" cy="1654373"/>
          </a:xfrm>
        </p:spPr>
        <p:txBody>
          <a:bodyPr anchor="b"/>
          <a:lstStyle>
            <a:lvl1pPr marL="0" indent="0">
              <a:buNone/>
              <a:defRPr sz="1755"/>
            </a:lvl1pPr>
            <a:lvl2pPr marL="401320" indent="0">
              <a:buNone/>
              <a:defRPr sz="1580"/>
            </a:lvl2pPr>
            <a:lvl3pPr marL="802005" indent="0">
              <a:buNone/>
              <a:defRPr sz="1405"/>
            </a:lvl3pPr>
            <a:lvl4pPr marL="1203325" indent="0">
              <a:buNone/>
              <a:defRPr sz="1230"/>
            </a:lvl4pPr>
            <a:lvl5pPr marL="1604010" indent="0">
              <a:buNone/>
              <a:defRPr sz="1230"/>
            </a:lvl5pPr>
            <a:lvl6pPr marL="2005330" indent="0">
              <a:buNone/>
              <a:defRPr sz="1230"/>
            </a:lvl6pPr>
            <a:lvl7pPr marL="2406015" indent="0">
              <a:buNone/>
              <a:defRPr sz="1230"/>
            </a:lvl7pPr>
            <a:lvl8pPr marL="2807335" indent="0">
              <a:buNone/>
              <a:defRPr sz="1230"/>
            </a:lvl8pPr>
            <a:lvl9pPr marL="3208020" indent="0">
              <a:buNone/>
              <a:defRPr sz="1230"/>
            </a:lvl9pPr>
          </a:lstStyle>
          <a:p>
            <a:pPr lvl="0"/>
            <a:r>
              <a:rPr lang="fr-FR"/>
              <a:t>Cliquez pour modifier les styles du texte du masque</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DD8D0D3-EF6E-47F2-9955-D55797C6A10C}"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endParaRPr lang="fr-FR"/>
          </a:p>
        </p:txBody>
      </p:sp>
      <p:sp>
        <p:nvSpPr>
          <p:cNvPr id="3" name="Espace réservé du contenu 2"/>
          <p:cNvSpPr>
            <a:spLocks noGrp="1"/>
          </p:cNvSpPr>
          <p:nvPr>
            <p:ph sz="half" idx="1" hasCustomPrompt="1"/>
          </p:nvPr>
        </p:nvSpPr>
        <p:spPr>
          <a:xfrm>
            <a:off x="534670" y="1764667"/>
            <a:ext cx="4732820" cy="4991131"/>
          </a:xfrm>
        </p:spPr>
        <p:txBody>
          <a:bodyPr/>
          <a:lstStyle>
            <a:lvl1pPr>
              <a:defRPr sz="2455"/>
            </a:lvl1pPr>
            <a:lvl2pPr>
              <a:defRPr sz="2105"/>
            </a:lvl2pPr>
            <a:lvl3pPr>
              <a:defRPr sz="1755"/>
            </a:lvl3pPr>
            <a:lvl4pPr>
              <a:defRPr sz="1580"/>
            </a:lvl4pPr>
            <a:lvl5pPr>
              <a:defRPr sz="1580"/>
            </a:lvl5pPr>
            <a:lvl6pPr>
              <a:defRPr sz="1580"/>
            </a:lvl6pPr>
            <a:lvl7pPr>
              <a:defRPr sz="1580"/>
            </a:lvl7pPr>
            <a:lvl8pPr>
              <a:defRPr sz="1580"/>
            </a:lvl8pPr>
            <a:lvl9pPr>
              <a:defRPr sz="1580"/>
            </a:lvl9p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u contenu 3"/>
          <p:cNvSpPr>
            <a:spLocks noGrp="1"/>
          </p:cNvSpPr>
          <p:nvPr>
            <p:ph sz="half" idx="2" hasCustomPrompt="1"/>
          </p:nvPr>
        </p:nvSpPr>
        <p:spPr>
          <a:xfrm>
            <a:off x="5425911" y="1764667"/>
            <a:ext cx="4732820" cy="4991131"/>
          </a:xfrm>
        </p:spPr>
        <p:txBody>
          <a:bodyPr/>
          <a:lstStyle>
            <a:lvl1pPr>
              <a:defRPr sz="2455"/>
            </a:lvl1pPr>
            <a:lvl2pPr>
              <a:defRPr sz="2105"/>
            </a:lvl2pPr>
            <a:lvl3pPr>
              <a:defRPr sz="1755"/>
            </a:lvl3pPr>
            <a:lvl4pPr>
              <a:defRPr sz="1580"/>
            </a:lvl4pPr>
            <a:lvl5pPr>
              <a:defRPr sz="1580"/>
            </a:lvl5pPr>
            <a:lvl6pPr>
              <a:defRPr sz="1580"/>
            </a:lvl6pPr>
            <a:lvl7pPr>
              <a:defRPr sz="1580"/>
            </a:lvl7pPr>
            <a:lvl8pPr>
              <a:defRPr sz="1580"/>
            </a:lvl8pPr>
            <a:lvl9pPr>
              <a:defRPr sz="1580"/>
            </a:lvl9p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867F390-C068-4BA4-A3B0-0D892FB951C8}"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Cliquez pour modifier le style du titre</a:t>
            </a:r>
            <a:endParaRPr lang="fr-FR"/>
          </a:p>
        </p:txBody>
      </p:sp>
      <p:sp>
        <p:nvSpPr>
          <p:cNvPr id="3" name="Espace réservé du texte 2"/>
          <p:cNvSpPr>
            <a:spLocks noGrp="1"/>
          </p:cNvSpPr>
          <p:nvPr>
            <p:ph type="body" idx="1" hasCustomPrompt="1"/>
          </p:nvPr>
        </p:nvSpPr>
        <p:spPr>
          <a:xfrm>
            <a:off x="534671" y="1692889"/>
            <a:ext cx="4724569" cy="705515"/>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fr-FR"/>
              <a:t>Cliquez pour modifier les styles du texte du masque</a:t>
            </a:r>
            <a:endParaRPr lang="fr-FR"/>
          </a:p>
        </p:txBody>
      </p:sp>
      <p:sp>
        <p:nvSpPr>
          <p:cNvPr id="4" name="Espace réservé du contenu 3"/>
          <p:cNvSpPr>
            <a:spLocks noGrp="1"/>
          </p:cNvSpPr>
          <p:nvPr>
            <p:ph sz="half" idx="2" hasCustomPrompt="1"/>
          </p:nvPr>
        </p:nvSpPr>
        <p:spPr>
          <a:xfrm>
            <a:off x="534671" y="2398404"/>
            <a:ext cx="4724569" cy="4357393"/>
          </a:xfrm>
        </p:spPr>
        <p:txBody>
          <a:bodyPr/>
          <a:lstStyle>
            <a:lvl1pPr>
              <a:defRPr sz="2105"/>
            </a:lvl1pPr>
            <a:lvl2pPr>
              <a:defRPr sz="1755"/>
            </a:lvl2pPr>
            <a:lvl3pPr>
              <a:defRPr sz="1580"/>
            </a:lvl3pPr>
            <a:lvl4pPr>
              <a:defRPr sz="1405"/>
            </a:lvl4pPr>
            <a:lvl5pPr>
              <a:defRPr sz="1405"/>
            </a:lvl5pPr>
            <a:lvl6pPr>
              <a:defRPr sz="1405"/>
            </a:lvl6pPr>
            <a:lvl7pPr>
              <a:defRPr sz="1405"/>
            </a:lvl7pPr>
            <a:lvl8pPr>
              <a:defRPr sz="1405"/>
            </a:lvl8pPr>
            <a:lvl9pPr>
              <a:defRPr sz="1405"/>
            </a:lvl9p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Espace réservé du texte 4"/>
          <p:cNvSpPr>
            <a:spLocks noGrp="1"/>
          </p:cNvSpPr>
          <p:nvPr>
            <p:ph type="body" sz="quarter" idx="3" hasCustomPrompt="1"/>
          </p:nvPr>
        </p:nvSpPr>
        <p:spPr>
          <a:xfrm>
            <a:off x="5432512" y="1692889"/>
            <a:ext cx="4726219" cy="705515"/>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fr-FR"/>
              <a:t>Cliquez pour modifier les styles du texte du masque</a:t>
            </a:r>
            <a:endParaRPr lang="fr-FR"/>
          </a:p>
        </p:txBody>
      </p:sp>
      <p:sp>
        <p:nvSpPr>
          <p:cNvPr id="6" name="Espace réservé du contenu 5"/>
          <p:cNvSpPr>
            <a:spLocks noGrp="1"/>
          </p:cNvSpPr>
          <p:nvPr>
            <p:ph sz="quarter" idx="4" hasCustomPrompt="1"/>
          </p:nvPr>
        </p:nvSpPr>
        <p:spPr>
          <a:xfrm>
            <a:off x="5432512" y="2398404"/>
            <a:ext cx="4726219" cy="4357393"/>
          </a:xfrm>
        </p:spPr>
        <p:txBody>
          <a:bodyPr/>
          <a:lstStyle>
            <a:lvl1pPr>
              <a:defRPr sz="2105"/>
            </a:lvl1pPr>
            <a:lvl2pPr>
              <a:defRPr sz="1755"/>
            </a:lvl2pPr>
            <a:lvl3pPr>
              <a:defRPr sz="1580"/>
            </a:lvl3pPr>
            <a:lvl4pPr>
              <a:defRPr sz="1405"/>
            </a:lvl4pPr>
            <a:lvl5pPr>
              <a:defRPr sz="1405"/>
            </a:lvl5pPr>
            <a:lvl6pPr>
              <a:defRPr sz="1405"/>
            </a:lvl6pPr>
            <a:lvl7pPr>
              <a:defRPr sz="1405"/>
            </a:lvl7pPr>
            <a:lvl8pPr>
              <a:defRPr sz="1405"/>
            </a:lvl8pPr>
            <a:lvl9pPr>
              <a:defRPr sz="1405"/>
            </a:lvl9p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7"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C7D801F2-BAF2-40F2-8B15-6A82427ACBB8}"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endParaRPr lang="fr-FR"/>
          </a:p>
        </p:txBody>
      </p:sp>
      <p:sp>
        <p:nvSpPr>
          <p:cNvPr id="3"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3E0994E-F8F1-4911-BC59-E54F90ACDBC0}"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530C400-3B0E-46F4-A016-CA46AFEBE0E2}"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34670" y="301113"/>
            <a:ext cx="3518261" cy="1281483"/>
          </a:xfrm>
        </p:spPr>
        <p:txBody>
          <a:bodyPr anchor="b"/>
          <a:lstStyle>
            <a:lvl1pPr algn="l">
              <a:defRPr sz="1755" b="1"/>
            </a:lvl1pPr>
          </a:lstStyle>
          <a:p>
            <a:r>
              <a:rPr lang="fr-FR"/>
              <a:t>Cliquez pour modifier le style du titre</a:t>
            </a:r>
            <a:endParaRPr lang="fr-FR"/>
          </a:p>
        </p:txBody>
      </p:sp>
      <p:sp>
        <p:nvSpPr>
          <p:cNvPr id="3" name="Espace réservé du contenu 2"/>
          <p:cNvSpPr>
            <a:spLocks noGrp="1"/>
          </p:cNvSpPr>
          <p:nvPr>
            <p:ph idx="1" hasCustomPrompt="1"/>
          </p:nvPr>
        </p:nvSpPr>
        <p:spPr>
          <a:xfrm>
            <a:off x="4181648" y="301115"/>
            <a:ext cx="5977083" cy="6454683"/>
          </a:xfrm>
        </p:spPr>
        <p:txBody>
          <a:bodyPr/>
          <a:lstStyle>
            <a:lvl1pPr>
              <a:defRPr sz="2805"/>
            </a:lvl1pPr>
            <a:lvl2pPr>
              <a:defRPr sz="2455"/>
            </a:lvl2pPr>
            <a:lvl3pPr>
              <a:defRPr sz="2105"/>
            </a:lvl3pPr>
            <a:lvl4pPr>
              <a:defRPr sz="1755"/>
            </a:lvl4pPr>
            <a:lvl5pPr>
              <a:defRPr sz="1755"/>
            </a:lvl5pPr>
            <a:lvl6pPr>
              <a:defRPr sz="1755"/>
            </a:lvl6pPr>
            <a:lvl7pPr>
              <a:defRPr sz="1755"/>
            </a:lvl7pPr>
            <a:lvl8pPr>
              <a:defRPr sz="1755"/>
            </a:lvl8pPr>
            <a:lvl9pPr>
              <a:defRPr sz="1755"/>
            </a:lvl9p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u texte 3"/>
          <p:cNvSpPr>
            <a:spLocks noGrp="1"/>
          </p:cNvSpPr>
          <p:nvPr>
            <p:ph type="body" sz="half" idx="2" hasCustomPrompt="1"/>
          </p:nvPr>
        </p:nvSpPr>
        <p:spPr>
          <a:xfrm>
            <a:off x="534670" y="1582598"/>
            <a:ext cx="3518261" cy="5173200"/>
          </a:xfrm>
        </p:spPr>
        <p:txBody>
          <a:bodyPr/>
          <a:lstStyle>
            <a:lvl1pPr marL="0" indent="0">
              <a:buNone/>
              <a:defRPr sz="1230"/>
            </a:lvl1pPr>
            <a:lvl2pPr marL="401320" indent="0">
              <a:buNone/>
              <a:defRPr sz="1055"/>
            </a:lvl2pPr>
            <a:lvl3pPr marL="802005" indent="0">
              <a:buNone/>
              <a:defRPr sz="875"/>
            </a:lvl3pPr>
            <a:lvl4pPr marL="1203325" indent="0">
              <a:buNone/>
              <a:defRPr sz="790"/>
            </a:lvl4pPr>
            <a:lvl5pPr marL="1604010" indent="0">
              <a:buNone/>
              <a:defRPr sz="790"/>
            </a:lvl5pPr>
            <a:lvl6pPr marL="2005330" indent="0">
              <a:buNone/>
              <a:defRPr sz="790"/>
            </a:lvl6pPr>
            <a:lvl7pPr marL="2406015" indent="0">
              <a:buNone/>
              <a:defRPr sz="790"/>
            </a:lvl7pPr>
            <a:lvl8pPr marL="2807335" indent="0">
              <a:buNone/>
              <a:defRPr sz="790"/>
            </a:lvl8pPr>
            <a:lvl9pPr marL="3208020" indent="0">
              <a:buNone/>
              <a:defRPr sz="790"/>
            </a:lvl9pPr>
          </a:lstStyle>
          <a:p>
            <a:pPr lvl="0"/>
            <a:r>
              <a:rPr lang="fr-FR"/>
              <a:t>Cliquez pour modifier les styles du texte du masque</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60D3DE0-6030-4B56-9F89-9FAA5AAD2C8C}"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contenu 2"/>
          <p:cNvSpPr>
            <a:spLocks noGrp="1"/>
          </p:cNvSpPr>
          <p:nvPr>
            <p:ph idx="1" hasCustomPrompt="1"/>
          </p:nvPr>
        </p:nvSpPr>
        <p:spPr/>
        <p:txBody>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10"/>
          </p:nvPr>
        </p:nvSpPr>
        <p:spPr/>
        <p:txBody>
          <a:bodyPr/>
          <a:lstStyle/>
          <a:p>
            <a:fld id="{D4DDE694-A3BA-4220-A415-E0EE2051B8A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095774" y="5293995"/>
            <a:ext cx="6416040" cy="624986"/>
          </a:xfrm>
        </p:spPr>
        <p:txBody>
          <a:bodyPr anchor="b"/>
          <a:lstStyle>
            <a:lvl1pPr algn="l">
              <a:defRPr sz="1755" b="1"/>
            </a:lvl1pPr>
          </a:lstStyle>
          <a:p>
            <a:r>
              <a:rPr lang="fr-FR"/>
              <a:t>Cliquez pour modifier le style du titre</a:t>
            </a:r>
            <a:endParaRPr lang="fr-FR"/>
          </a:p>
        </p:txBody>
      </p:sp>
      <p:sp>
        <p:nvSpPr>
          <p:cNvPr id="3" name="Espace réservé pour une image  2"/>
          <p:cNvSpPr>
            <a:spLocks noGrp="1"/>
          </p:cNvSpPr>
          <p:nvPr>
            <p:ph type="pic" idx="1"/>
          </p:nvPr>
        </p:nvSpPr>
        <p:spPr>
          <a:xfrm>
            <a:off x="2095774" y="675755"/>
            <a:ext cx="6416040" cy="4537710"/>
          </a:xfrm>
        </p:spPr>
        <p:txBody>
          <a:bodyPr/>
          <a:lstStyle>
            <a:lvl1pPr marL="0" indent="0">
              <a:buNone/>
              <a:defRPr sz="2805"/>
            </a:lvl1pPr>
            <a:lvl2pPr marL="401320" indent="0">
              <a:buNone/>
              <a:defRPr sz="2455"/>
            </a:lvl2pPr>
            <a:lvl3pPr marL="802005" indent="0">
              <a:buNone/>
              <a:defRPr sz="2105"/>
            </a:lvl3pPr>
            <a:lvl4pPr marL="1203325" indent="0">
              <a:buNone/>
              <a:defRPr sz="1755"/>
            </a:lvl4pPr>
            <a:lvl5pPr marL="1604010" indent="0">
              <a:buNone/>
              <a:defRPr sz="1755"/>
            </a:lvl5pPr>
            <a:lvl6pPr marL="2005330" indent="0">
              <a:buNone/>
              <a:defRPr sz="1755"/>
            </a:lvl6pPr>
            <a:lvl7pPr marL="2406015" indent="0">
              <a:buNone/>
              <a:defRPr sz="1755"/>
            </a:lvl7pPr>
            <a:lvl8pPr marL="2807335" indent="0">
              <a:buNone/>
              <a:defRPr sz="1755"/>
            </a:lvl8pPr>
            <a:lvl9pPr marL="3208020" indent="0">
              <a:buNone/>
              <a:defRPr sz="1755"/>
            </a:lvl9pPr>
          </a:lstStyle>
          <a:p>
            <a:pPr lvl="0"/>
            <a:endParaRPr lang="fr-FR" noProof="0"/>
          </a:p>
        </p:txBody>
      </p:sp>
      <p:sp>
        <p:nvSpPr>
          <p:cNvPr id="4" name="Espace réservé du texte 3"/>
          <p:cNvSpPr>
            <a:spLocks noGrp="1"/>
          </p:cNvSpPr>
          <p:nvPr>
            <p:ph type="body" sz="half" idx="2" hasCustomPrompt="1"/>
          </p:nvPr>
        </p:nvSpPr>
        <p:spPr>
          <a:xfrm>
            <a:off x="2095774" y="5918981"/>
            <a:ext cx="6416040" cy="887584"/>
          </a:xfrm>
        </p:spPr>
        <p:txBody>
          <a:bodyPr/>
          <a:lstStyle>
            <a:lvl1pPr marL="0" indent="0">
              <a:buNone/>
              <a:defRPr sz="1230"/>
            </a:lvl1pPr>
            <a:lvl2pPr marL="401320" indent="0">
              <a:buNone/>
              <a:defRPr sz="1055"/>
            </a:lvl2pPr>
            <a:lvl3pPr marL="802005" indent="0">
              <a:buNone/>
              <a:defRPr sz="875"/>
            </a:lvl3pPr>
            <a:lvl4pPr marL="1203325" indent="0">
              <a:buNone/>
              <a:defRPr sz="790"/>
            </a:lvl4pPr>
            <a:lvl5pPr marL="1604010" indent="0">
              <a:buNone/>
              <a:defRPr sz="790"/>
            </a:lvl5pPr>
            <a:lvl6pPr marL="2005330" indent="0">
              <a:buNone/>
              <a:defRPr sz="790"/>
            </a:lvl6pPr>
            <a:lvl7pPr marL="2406015" indent="0">
              <a:buNone/>
              <a:defRPr sz="790"/>
            </a:lvl7pPr>
            <a:lvl8pPr marL="2807335" indent="0">
              <a:buNone/>
              <a:defRPr sz="790"/>
            </a:lvl8pPr>
            <a:lvl9pPr marL="3208020" indent="0">
              <a:buNone/>
              <a:defRPr sz="790"/>
            </a:lvl9pPr>
          </a:lstStyle>
          <a:p>
            <a:pPr lvl="0"/>
            <a:r>
              <a:rPr lang="fr-FR"/>
              <a:t>Cliquez pour modifier les styles du texte du masque</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3ED1BA6-0019-4A8D-A9EE-2EA188170B9B}"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C04DC68-30FA-475E-8DDB-76FCCE5C4656}"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7752716" y="302866"/>
            <a:ext cx="2406015" cy="6452932"/>
          </a:xfrm>
        </p:spPr>
        <p:txBody>
          <a:bodyPr vert="eaVert"/>
          <a:lstStyle/>
          <a:p>
            <a:r>
              <a:rPr lang="fr-FR"/>
              <a:t>Cliquez pour modifier le style du titre</a:t>
            </a:r>
            <a:endParaRPr lang="fr-FR"/>
          </a:p>
        </p:txBody>
      </p:sp>
      <p:sp>
        <p:nvSpPr>
          <p:cNvPr id="3" name="Espace réservé du texte vertical 2"/>
          <p:cNvSpPr>
            <a:spLocks noGrp="1"/>
          </p:cNvSpPr>
          <p:nvPr>
            <p:ph type="body" orient="vert" idx="1" hasCustomPrompt="1"/>
          </p:nvPr>
        </p:nvSpPr>
        <p:spPr>
          <a:xfrm>
            <a:off x="534670" y="302866"/>
            <a:ext cx="7059624" cy="6452932"/>
          </a:xfrm>
        </p:spPr>
        <p:txBody>
          <a:bodyPr vert="eaVe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6BB5C23-A2DD-4F98-AAA7-F8CDDBFCBE17}"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34670" y="302865"/>
            <a:ext cx="9624060" cy="1260475"/>
          </a:xfrm>
        </p:spPr>
        <p:txBody>
          <a:bodyPr/>
          <a:lstStyle/>
          <a:p>
            <a:r>
              <a:rPr lang="fr-FR"/>
              <a:t>Cliquez pour modifier le style du titre</a:t>
            </a:r>
            <a:endParaRPr lang="fr-FR"/>
          </a:p>
        </p:txBody>
      </p:sp>
      <p:sp>
        <p:nvSpPr>
          <p:cNvPr id="3" name="Espace réservé du tableau 2"/>
          <p:cNvSpPr>
            <a:spLocks noGrp="1"/>
          </p:cNvSpPr>
          <p:nvPr>
            <p:ph type="tbl" idx="1"/>
          </p:nvPr>
        </p:nvSpPr>
        <p:spPr>
          <a:xfrm>
            <a:off x="534670" y="1764667"/>
            <a:ext cx="9624060" cy="4991131"/>
          </a:xfrm>
        </p:spPr>
        <p:txBody>
          <a:bodyPr/>
          <a:lstStyle/>
          <a:p>
            <a:pPr lvl="0"/>
            <a:endParaRPr lang="fr-FR" noProof="0"/>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2678FA6-B1EF-4D77-B71E-E5E082FC70C5}" type="slidenum">
              <a:rPr lang="fr-FR" altLang="fr-FR">
                <a:solidFill>
                  <a:srgbClr val="000000"/>
                </a:solidFill>
              </a:rPr>
            </a:fld>
            <a:endParaRPr lang="fr-FR" altLang="fr-F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
        <p:nvSpPr>
          <p:cNvPr id="2" name="Title 1"/>
          <p:cNvSpPr>
            <a:spLocks noGrp="1"/>
          </p:cNvSpPr>
          <p:nvPr>
            <p:ph type="ctrTitle" hasCustomPrompt="1"/>
          </p:nvPr>
        </p:nvSpPr>
        <p:spPr>
          <a:xfrm>
            <a:off x="0" y="0"/>
            <a:ext cx="10693400" cy="2882733"/>
          </a:xfrm>
        </p:spPr>
        <p:txBody>
          <a:bodyPr anchor="b"/>
          <a:lstStyle>
            <a:lvl1pPr algn="ctr">
              <a:defRPr sz="5265" b="1" baseline="30000"/>
            </a:lvl1pPr>
          </a:lstStyle>
          <a:p>
            <a:r>
              <a:rPr lang="en-GB" dirty="0"/>
              <a:t>12th SMC Alliance Meeting </a:t>
            </a:r>
            <a:br>
              <a:rPr lang="en-GB" dirty="0"/>
            </a:br>
            <a:r>
              <a:rPr lang="en-GB" dirty="0"/>
              <a:t>Lomé - Togo</a:t>
            </a:r>
            <a:br>
              <a:rPr lang="en-GB" dirty="0"/>
            </a:br>
            <a:r>
              <a:rPr lang="en-GB" dirty="0"/>
              <a:t>Feb 25 – 28, 2025  </a:t>
            </a:r>
            <a:endParaRPr lang="fr-CH" dirty="0"/>
          </a:p>
        </p:txBody>
      </p:sp>
      <p:sp>
        <p:nvSpPr>
          <p:cNvPr id="3" name="Subtitle 2"/>
          <p:cNvSpPr>
            <a:spLocks noGrp="1"/>
          </p:cNvSpPr>
          <p:nvPr>
            <p:ph type="subTitle" idx="1" hasCustomPrompt="1"/>
          </p:nvPr>
        </p:nvSpPr>
        <p:spPr>
          <a:xfrm>
            <a:off x="165932" y="4468169"/>
            <a:ext cx="10329272" cy="1077924"/>
          </a:xfrm>
        </p:spPr>
        <p:txBody>
          <a:bodyPr>
            <a:noAutofit/>
          </a:bodyPr>
          <a:lstStyle>
            <a:lvl1pPr marL="0" indent="0" algn="ctr">
              <a:buNone/>
              <a:defRPr sz="5265"/>
            </a:lvl1pPr>
            <a:lvl2pPr marL="401320" indent="0" algn="ctr">
              <a:buNone/>
              <a:defRPr sz="1755"/>
            </a:lvl2pPr>
            <a:lvl3pPr marL="802005" indent="0" algn="ctr">
              <a:buNone/>
              <a:defRPr sz="1580"/>
            </a:lvl3pPr>
            <a:lvl4pPr marL="1203325" indent="0" algn="ctr">
              <a:buNone/>
              <a:defRPr sz="1405"/>
            </a:lvl4pPr>
            <a:lvl5pPr marL="1604010" indent="0" algn="ctr">
              <a:buNone/>
              <a:defRPr sz="1405"/>
            </a:lvl5pPr>
            <a:lvl6pPr marL="2005330" indent="0" algn="ctr">
              <a:buNone/>
              <a:defRPr sz="1405"/>
            </a:lvl6pPr>
            <a:lvl7pPr marL="2406015" indent="0" algn="ctr">
              <a:buNone/>
              <a:defRPr sz="1405"/>
            </a:lvl7pPr>
            <a:lvl8pPr marL="2807335" indent="0" algn="ctr">
              <a:buNone/>
              <a:defRPr sz="1405"/>
            </a:lvl8pPr>
            <a:lvl9pPr marL="3208020" indent="0" algn="ctr">
              <a:buNone/>
              <a:defRPr sz="1405"/>
            </a:lvl9pPr>
          </a:lstStyle>
          <a:p>
            <a:r>
              <a:rPr lang="fr-CH" dirty="0"/>
              <a:t>Merci, </a:t>
            </a:r>
            <a:r>
              <a:rPr lang="fr-CH" dirty="0" err="1"/>
              <a:t>Akpe</a:t>
            </a:r>
            <a:r>
              <a:rPr lang="fr-CH" dirty="0"/>
              <a:t>, </a:t>
            </a:r>
            <a:r>
              <a:rPr lang="fr-CH" dirty="0" err="1"/>
              <a:t>Thank</a:t>
            </a:r>
            <a:r>
              <a:rPr lang="fr-CH" dirty="0"/>
              <a:t> </a:t>
            </a:r>
            <a:r>
              <a:rPr lang="fr-CH" dirty="0" err="1"/>
              <a:t>you</a:t>
            </a:r>
            <a:r>
              <a:rPr lang="fr-CH" dirty="0"/>
              <a:t>, </a:t>
            </a:r>
            <a:r>
              <a:rPr lang="fr-CH" dirty="0" err="1"/>
              <a:t>Obrigado</a:t>
            </a:r>
            <a:endParaRPr lang="fr-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0693400" cy="1184613"/>
          </a:xfrm>
        </p:spPr>
        <p:txBody>
          <a:bodyPr>
            <a:noAutofit/>
          </a:bodyPr>
          <a:lstStyle>
            <a:lvl1pPr>
              <a:defRPr sz="4735" baseline="30000"/>
            </a:lvl1pPr>
          </a:lstStyle>
          <a:p>
            <a:pPr algn="ctr"/>
            <a:r>
              <a:rPr lang="en-US" sz="3860" dirty="0"/>
              <a:t>Title of slide</a:t>
            </a:r>
            <a:endParaRPr lang="en-US" sz="3860"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693400" cy="1461801"/>
          </a:xfrm>
        </p:spPr>
        <p:txBody>
          <a:bodyPr/>
          <a:lstStyle/>
          <a:p>
            <a:r>
              <a:rPr lang="en-US" dirty="0"/>
              <a:t>Click to edit Master title style</a:t>
            </a:r>
            <a:endParaRPr lang="fr-CH"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lvl1pPr>
              <a:defRPr sz="386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fr-CH"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12"/>
          </p:nvPr>
        </p:nvSpPr>
        <p:spPr>
          <a:xfrm>
            <a:off x="4014799" y="6960623"/>
            <a:ext cx="2406015" cy="402652"/>
          </a:xfrm>
        </p:spPr>
        <p:txBody>
          <a:body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72" y="6419420"/>
            <a:ext cx="1218919" cy="1111926"/>
          </a:xfrm>
          <a:prstGeom prst="rect">
            <a:avLst/>
          </a:prstGeom>
        </p:spPr>
      </p:pic>
      <p:sp>
        <p:nvSpPr>
          <p:cNvPr id="4" name="TextBox 3"/>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5462"/>
            <a:ext cx="9223058" cy="3145935"/>
          </a:xfrm>
        </p:spPr>
        <p:txBody>
          <a:bodyPr anchor="b"/>
          <a:lstStyle>
            <a:lvl1pPr>
              <a:defRPr sz="5265"/>
            </a:lvl1pPr>
          </a:lstStyle>
          <a:p>
            <a:r>
              <a:rPr lang="en-US"/>
              <a:t>Click to edit Master title style</a:t>
            </a:r>
            <a:endParaRPr lang="fr-CH"/>
          </a:p>
        </p:txBody>
      </p:sp>
      <p:sp>
        <p:nvSpPr>
          <p:cNvPr id="3" name="Text Placeholder 2"/>
          <p:cNvSpPr>
            <a:spLocks noGrp="1"/>
          </p:cNvSpPr>
          <p:nvPr>
            <p:ph type="body" idx="1"/>
          </p:nvPr>
        </p:nvSpPr>
        <p:spPr>
          <a:xfrm>
            <a:off x="729602" y="5061158"/>
            <a:ext cx="9223058" cy="1654373"/>
          </a:xfrm>
        </p:spPr>
        <p:txBody>
          <a:bodyPr/>
          <a:lstStyle>
            <a:lvl1pPr marL="0" indent="0">
              <a:buNone/>
              <a:defRPr sz="2105">
                <a:solidFill>
                  <a:schemeClr val="tx1">
                    <a:tint val="75000"/>
                  </a:schemeClr>
                </a:solidFill>
              </a:defRPr>
            </a:lvl1pPr>
            <a:lvl2pPr marL="401320" indent="0">
              <a:buNone/>
              <a:defRPr sz="1755">
                <a:solidFill>
                  <a:schemeClr val="tx1">
                    <a:tint val="75000"/>
                  </a:schemeClr>
                </a:solidFill>
              </a:defRPr>
            </a:lvl2pPr>
            <a:lvl3pPr marL="802005" indent="0">
              <a:buNone/>
              <a:defRPr sz="1580">
                <a:solidFill>
                  <a:schemeClr val="tx1">
                    <a:tint val="75000"/>
                  </a:schemeClr>
                </a:solidFill>
              </a:defRPr>
            </a:lvl3pPr>
            <a:lvl4pPr marL="1203325" indent="0">
              <a:buNone/>
              <a:defRPr sz="1405">
                <a:solidFill>
                  <a:schemeClr val="tx1">
                    <a:tint val="75000"/>
                  </a:schemeClr>
                </a:solidFill>
              </a:defRPr>
            </a:lvl4pPr>
            <a:lvl5pPr marL="1604010" indent="0">
              <a:buNone/>
              <a:defRPr sz="1405">
                <a:solidFill>
                  <a:schemeClr val="tx1">
                    <a:tint val="75000"/>
                  </a:schemeClr>
                </a:solidFill>
              </a:defRPr>
            </a:lvl5pPr>
            <a:lvl6pPr marL="2005330" indent="0">
              <a:buNone/>
              <a:defRPr sz="1405">
                <a:solidFill>
                  <a:schemeClr val="tx1">
                    <a:tint val="75000"/>
                  </a:schemeClr>
                </a:solidFill>
              </a:defRPr>
            </a:lvl6pPr>
            <a:lvl7pPr marL="2406015" indent="0">
              <a:buNone/>
              <a:defRPr sz="1405">
                <a:solidFill>
                  <a:schemeClr val="tx1">
                    <a:tint val="75000"/>
                  </a:schemeClr>
                </a:solidFill>
              </a:defRPr>
            </a:lvl7pPr>
            <a:lvl8pPr marL="2807335" indent="0">
              <a:buNone/>
              <a:defRPr sz="1405">
                <a:solidFill>
                  <a:schemeClr val="tx1">
                    <a:tint val="75000"/>
                  </a:schemeClr>
                </a:solidFill>
              </a:defRPr>
            </a:lvl8pPr>
            <a:lvl9pPr marL="3208020" indent="0">
              <a:buNone/>
              <a:defRPr sz="1405">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a:xfrm>
            <a:off x="3542189" y="7009642"/>
            <a:ext cx="3609023" cy="402652"/>
          </a:xfrm>
          <a:prstGeom prst="rect">
            <a:avLst/>
          </a:prstGeom>
        </p:spPr>
        <p:txBody>
          <a:bodyPr/>
          <a:lstStyle/>
          <a:p>
            <a:endParaRPr lang="fr-CH"/>
          </a:p>
        </p:txBody>
      </p:sp>
      <p:pic>
        <p:nvPicPr>
          <p:cNvPr id="7" name="Picture 6" descr="Logo, company name&#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741" y="6442162"/>
            <a:ext cx="1218919" cy="1111926"/>
          </a:xfrm>
          <a:prstGeom prst="rect">
            <a:avLst/>
          </a:prstGeom>
        </p:spPr>
      </p:pic>
      <p:sp>
        <p:nvSpPr>
          <p:cNvPr id="4" name="TextBox 3"/>
          <p:cNvSpPr txBox="1"/>
          <p:nvPr userDrawn="1"/>
        </p:nvSpPr>
        <p:spPr>
          <a:xfrm>
            <a:off x="7091803" y="6796404"/>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735171" y="2013259"/>
            <a:ext cx="4544695" cy="479855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5413534" y="2013259"/>
            <a:ext cx="4544695" cy="479855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Footer Placeholder 5"/>
          <p:cNvSpPr>
            <a:spLocks noGrp="1"/>
          </p:cNvSpPr>
          <p:nvPr>
            <p:ph type="ftr" sz="quarter" idx="11"/>
          </p:nvPr>
        </p:nvSpPr>
        <p:spPr>
          <a:xfrm>
            <a:off x="3542189" y="7009642"/>
            <a:ext cx="3609023" cy="402652"/>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6923394" y="6835744"/>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9602" y="1885462"/>
            <a:ext cx="9223058" cy="3145935"/>
          </a:xfrm>
        </p:spPr>
        <p:txBody>
          <a:bodyPr anchor="b"/>
          <a:lstStyle>
            <a:lvl1pPr>
              <a:defRPr sz="5265"/>
            </a:lvl1pPr>
          </a:lstStyle>
          <a:p>
            <a:r>
              <a:rPr lang="fr-FR"/>
              <a:t>Modifiez le style du titre</a:t>
            </a:r>
            <a:endParaRPr lang="fr-FR"/>
          </a:p>
        </p:txBody>
      </p:sp>
      <p:sp>
        <p:nvSpPr>
          <p:cNvPr id="3" name="Espace réservé du texte 2"/>
          <p:cNvSpPr>
            <a:spLocks noGrp="1"/>
          </p:cNvSpPr>
          <p:nvPr>
            <p:ph type="body" idx="1" hasCustomPrompt="1"/>
          </p:nvPr>
        </p:nvSpPr>
        <p:spPr>
          <a:xfrm>
            <a:off x="729602" y="5061158"/>
            <a:ext cx="9223058" cy="1654373"/>
          </a:xfrm>
        </p:spPr>
        <p:txBody>
          <a:bodyPr/>
          <a:lstStyle>
            <a:lvl1pPr marL="0" indent="0">
              <a:buNone/>
              <a:defRPr sz="2105">
                <a:solidFill>
                  <a:schemeClr val="tx1">
                    <a:tint val="75000"/>
                  </a:schemeClr>
                </a:solidFill>
              </a:defRPr>
            </a:lvl1pPr>
            <a:lvl2pPr marL="401320" indent="0">
              <a:buNone/>
              <a:defRPr sz="1755">
                <a:solidFill>
                  <a:schemeClr val="tx1">
                    <a:tint val="75000"/>
                  </a:schemeClr>
                </a:solidFill>
              </a:defRPr>
            </a:lvl2pPr>
            <a:lvl3pPr marL="802005" indent="0">
              <a:buNone/>
              <a:defRPr sz="1580">
                <a:solidFill>
                  <a:schemeClr val="tx1">
                    <a:tint val="75000"/>
                  </a:schemeClr>
                </a:solidFill>
              </a:defRPr>
            </a:lvl3pPr>
            <a:lvl4pPr marL="1203325" indent="0">
              <a:buNone/>
              <a:defRPr sz="1405">
                <a:solidFill>
                  <a:schemeClr val="tx1">
                    <a:tint val="75000"/>
                  </a:schemeClr>
                </a:solidFill>
              </a:defRPr>
            </a:lvl4pPr>
            <a:lvl5pPr marL="1604010" indent="0">
              <a:buNone/>
              <a:defRPr sz="1405">
                <a:solidFill>
                  <a:schemeClr val="tx1">
                    <a:tint val="75000"/>
                  </a:schemeClr>
                </a:solidFill>
              </a:defRPr>
            </a:lvl5pPr>
            <a:lvl6pPr marL="2005330" indent="0">
              <a:buNone/>
              <a:defRPr sz="1405">
                <a:solidFill>
                  <a:schemeClr val="tx1">
                    <a:tint val="75000"/>
                  </a:schemeClr>
                </a:solidFill>
              </a:defRPr>
            </a:lvl6pPr>
            <a:lvl7pPr marL="2406015" indent="0">
              <a:buNone/>
              <a:defRPr sz="1405">
                <a:solidFill>
                  <a:schemeClr val="tx1">
                    <a:tint val="75000"/>
                  </a:schemeClr>
                </a:solidFill>
              </a:defRPr>
            </a:lvl7pPr>
            <a:lvl8pPr marL="2807335" indent="0">
              <a:buNone/>
              <a:defRPr sz="1405">
                <a:solidFill>
                  <a:schemeClr val="tx1">
                    <a:tint val="75000"/>
                  </a:schemeClr>
                </a:solidFill>
              </a:defRPr>
            </a:lvl8pPr>
            <a:lvl9pPr marL="3208020" indent="0">
              <a:buNone/>
              <a:defRPr sz="1405">
                <a:solidFill>
                  <a:schemeClr val="tx1">
                    <a:tint val="75000"/>
                  </a:schemeClr>
                </a:solidFill>
              </a:defRPr>
            </a:lvl9pPr>
          </a:lstStyle>
          <a:p>
            <a:pPr lvl="0"/>
            <a:r>
              <a:rPr lang="fr-FR"/>
              <a:t>Modifiez les styles du texte du masque</a:t>
            </a:r>
            <a:endParaRPr lang="fr-FR"/>
          </a:p>
        </p:txBody>
      </p:sp>
      <p:sp>
        <p:nvSpPr>
          <p:cNvPr id="4" name="Espace réservé de la date 3"/>
          <p:cNvSpPr>
            <a:spLocks noGrp="1"/>
          </p:cNvSpPr>
          <p:nvPr>
            <p:ph type="dt" sz="half" idx="10"/>
          </p:nvPr>
        </p:nvSpPr>
        <p:spPr/>
        <p:txBody>
          <a:bodyPr/>
          <a:lstStyle/>
          <a:p>
            <a:fld id="{D4DDE694-A3BA-4220-A415-E0EE2051B8A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652"/>
            <a:ext cx="9223058" cy="1461801"/>
          </a:xfrm>
        </p:spPr>
        <p:txBody>
          <a:bodyPr/>
          <a:lstStyle/>
          <a:p>
            <a:r>
              <a:rPr lang="en-US"/>
              <a:t>Click to edit Master title style</a:t>
            </a:r>
            <a:endParaRPr lang="fr-CH"/>
          </a:p>
        </p:txBody>
      </p:sp>
      <p:sp>
        <p:nvSpPr>
          <p:cNvPr id="3" name="Text Placeholder 2"/>
          <p:cNvSpPr>
            <a:spLocks noGrp="1"/>
          </p:cNvSpPr>
          <p:nvPr>
            <p:ph type="body" idx="1"/>
          </p:nvPr>
        </p:nvSpPr>
        <p:spPr>
          <a:xfrm>
            <a:off x="736565" y="1853949"/>
            <a:ext cx="4523809" cy="908592"/>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en-US"/>
              <a:t>Click to edit Master text styles</a:t>
            </a:r>
            <a:endParaRPr lang="en-US"/>
          </a:p>
        </p:txBody>
      </p:sp>
      <p:sp>
        <p:nvSpPr>
          <p:cNvPr id="4" name="Content Placeholder 3"/>
          <p:cNvSpPr>
            <a:spLocks noGrp="1"/>
          </p:cNvSpPr>
          <p:nvPr>
            <p:ph sz="half" idx="2"/>
          </p:nvPr>
        </p:nvSpPr>
        <p:spPr>
          <a:xfrm>
            <a:off x="736565" y="2762541"/>
            <a:ext cx="4523809" cy="40632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5413534" y="1853949"/>
            <a:ext cx="4546088" cy="908592"/>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en-US"/>
              <a:t>Click to edit Master text styles</a:t>
            </a:r>
            <a:endParaRPr lang="en-US"/>
          </a:p>
        </p:txBody>
      </p:sp>
      <p:sp>
        <p:nvSpPr>
          <p:cNvPr id="6" name="Content Placeholder 5"/>
          <p:cNvSpPr>
            <a:spLocks noGrp="1"/>
          </p:cNvSpPr>
          <p:nvPr>
            <p:ph sz="quarter" idx="4"/>
          </p:nvPr>
        </p:nvSpPr>
        <p:spPr>
          <a:xfrm>
            <a:off x="5413534" y="2762541"/>
            <a:ext cx="4546088" cy="40632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9" name="Slide Number Placeholder 8"/>
          <p:cNvSpPr>
            <a:spLocks noGrp="1"/>
          </p:cNvSpPr>
          <p:nvPr>
            <p:ph type="sldNum" sz="quarter" idx="12"/>
          </p:nvPr>
        </p:nvSpPr>
        <p:spPr/>
        <p:txBody>
          <a:bodyPr/>
          <a:lstStyle/>
          <a:p>
            <a:fld id="{E332E7D9-385A-495E-A4D3-E175BE1CCD5B}" type="slidenum">
              <a:rPr lang="fr-CH" smtClean="0"/>
            </a:fld>
            <a:endParaRPr lang="fr-CH"/>
          </a:p>
        </p:txBody>
      </p:sp>
      <p:sp>
        <p:nvSpPr>
          <p:cNvPr id="7" name="TextBox 6"/>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4" name="Footer Placeholder 3"/>
          <p:cNvSpPr>
            <a:spLocks noGrp="1"/>
          </p:cNvSpPr>
          <p:nvPr>
            <p:ph type="ftr" sz="quarter" idx="11"/>
          </p:nvPr>
        </p:nvSpPr>
        <p:spPr>
          <a:xfrm>
            <a:off x="3542189" y="7009642"/>
            <a:ext cx="3609023" cy="402652"/>
          </a:xfrm>
          <a:prstGeom prst="rect">
            <a:avLst/>
          </a:prstGeom>
        </p:spPr>
        <p:txBody>
          <a:bodyPr/>
          <a:lstStyle/>
          <a:p>
            <a:endParaRPr lang="fr-CH"/>
          </a:p>
        </p:txBody>
      </p:sp>
      <p:sp>
        <p:nvSpPr>
          <p:cNvPr id="5" name="Slide Number Placeholder 4"/>
          <p:cNvSpPr>
            <a:spLocks noGrp="1"/>
          </p:cNvSpPr>
          <p:nvPr>
            <p:ph type="sldNum" sz="quarter" idx="12"/>
          </p:nvPr>
        </p:nvSpPr>
        <p:spPr/>
        <p:txBody>
          <a:bodyPr/>
          <a:lstStyle/>
          <a:p>
            <a:fld id="{E332E7D9-385A-495E-A4D3-E175BE1CCD5B}" type="slidenum">
              <a:rPr lang="fr-CH" smtClean="0"/>
            </a:fld>
            <a:endParaRPr lang="fr-CH"/>
          </a:p>
        </p:txBody>
      </p:sp>
      <p:sp>
        <p:nvSpPr>
          <p:cNvPr id="6" name="TextBox 5"/>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3" name="Footer Placeholder 2"/>
          <p:cNvSpPr>
            <a:spLocks noGrp="1"/>
          </p:cNvSpPr>
          <p:nvPr>
            <p:ph type="ftr" sz="quarter" idx="11"/>
          </p:nvPr>
        </p:nvSpPr>
        <p:spPr>
          <a:xfrm>
            <a:off x="3542189" y="7009642"/>
            <a:ext cx="3609023" cy="402652"/>
          </a:xfrm>
          <a:prstGeom prst="rect">
            <a:avLst/>
          </a:prstGeom>
        </p:spPr>
        <p:txBody>
          <a:bodyPr/>
          <a:lstStyle/>
          <a:p>
            <a:endParaRPr lang="fr-CH"/>
          </a:p>
        </p:txBody>
      </p:sp>
      <p:sp>
        <p:nvSpPr>
          <p:cNvPr id="4" name="Slide Number Placeholder 3"/>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190"/>
            <a:ext cx="3448900" cy="1764665"/>
          </a:xfrm>
        </p:spPr>
        <p:txBody>
          <a:bodyPr anchor="b"/>
          <a:lstStyle>
            <a:lvl1pPr>
              <a:defRPr sz="2805"/>
            </a:lvl1pPr>
          </a:lstStyle>
          <a:p>
            <a:r>
              <a:rPr lang="en-US"/>
              <a:t>Click to edit Master title style</a:t>
            </a:r>
            <a:endParaRPr lang="fr-CH"/>
          </a:p>
        </p:txBody>
      </p:sp>
      <p:sp>
        <p:nvSpPr>
          <p:cNvPr id="3" name="Content Placeholder 2"/>
          <p:cNvSpPr>
            <a:spLocks noGrp="1"/>
          </p:cNvSpPr>
          <p:nvPr>
            <p:ph idx="1"/>
          </p:nvPr>
        </p:nvSpPr>
        <p:spPr>
          <a:xfrm>
            <a:off x="4546088" y="1088911"/>
            <a:ext cx="5413534" cy="5374525"/>
          </a:xfrm>
        </p:spPr>
        <p:txBody>
          <a:bodyPr/>
          <a:lstStyle>
            <a:lvl1pPr>
              <a:defRPr sz="2805"/>
            </a:lvl1pPr>
            <a:lvl2pPr>
              <a:defRPr sz="2455"/>
            </a:lvl2pPr>
            <a:lvl3pPr>
              <a:defRPr sz="2105"/>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736564" y="2268855"/>
            <a:ext cx="3448900" cy="4203335"/>
          </a:xfrm>
        </p:spPr>
        <p:txBody>
          <a:bodyPr/>
          <a:lstStyle>
            <a:lvl1pPr marL="0" indent="0">
              <a:buNone/>
              <a:defRPr sz="1405"/>
            </a:lvl1pPr>
            <a:lvl2pPr marL="401320" indent="0">
              <a:buNone/>
              <a:defRPr sz="1230"/>
            </a:lvl2pPr>
            <a:lvl3pPr marL="802005" indent="0">
              <a:buNone/>
              <a:defRPr sz="1055"/>
            </a:lvl3pPr>
            <a:lvl4pPr marL="1203325" indent="0">
              <a:buNone/>
              <a:defRPr sz="875"/>
            </a:lvl4pPr>
            <a:lvl5pPr marL="1604010" indent="0">
              <a:buNone/>
              <a:defRPr sz="875"/>
            </a:lvl5pPr>
            <a:lvl6pPr marL="2005330" indent="0">
              <a:buNone/>
              <a:defRPr sz="875"/>
            </a:lvl6pPr>
            <a:lvl7pPr marL="2406015" indent="0">
              <a:buNone/>
              <a:defRPr sz="875"/>
            </a:lvl7pPr>
            <a:lvl8pPr marL="2807335" indent="0">
              <a:buNone/>
              <a:defRPr sz="875"/>
            </a:lvl8pPr>
            <a:lvl9pPr marL="3208020" indent="0">
              <a:buNone/>
              <a:defRPr sz="875"/>
            </a:lvl9pPr>
          </a:lstStyle>
          <a:p>
            <a:pPr lvl="0"/>
            <a:r>
              <a:rPr lang="en-US"/>
              <a:t>Click to edit Master text styles</a:t>
            </a:r>
            <a:endParaRPr lang="en-US"/>
          </a:p>
        </p:txBody>
      </p:sp>
      <p:sp>
        <p:nvSpPr>
          <p:cNvPr id="5" name="Date Placeholder 4"/>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3542189" y="7009642"/>
            <a:ext cx="3609023" cy="402652"/>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190"/>
            <a:ext cx="3448900" cy="1764665"/>
          </a:xfrm>
        </p:spPr>
        <p:txBody>
          <a:bodyPr anchor="b"/>
          <a:lstStyle>
            <a:lvl1pPr>
              <a:defRPr sz="2805"/>
            </a:lvl1pPr>
          </a:lstStyle>
          <a:p>
            <a:r>
              <a:rPr lang="en-US"/>
              <a:t>Click to edit Master title style</a:t>
            </a:r>
            <a:endParaRPr lang="fr-CH"/>
          </a:p>
        </p:txBody>
      </p:sp>
      <p:sp>
        <p:nvSpPr>
          <p:cNvPr id="3" name="Picture Placeholder 2"/>
          <p:cNvSpPr>
            <a:spLocks noGrp="1"/>
          </p:cNvSpPr>
          <p:nvPr>
            <p:ph type="pic" idx="1"/>
          </p:nvPr>
        </p:nvSpPr>
        <p:spPr>
          <a:xfrm>
            <a:off x="4546088" y="1088911"/>
            <a:ext cx="5413534" cy="5374525"/>
          </a:xfrm>
        </p:spPr>
        <p:txBody>
          <a:bodyPr/>
          <a:lstStyle>
            <a:lvl1pPr marL="0" indent="0">
              <a:buNone/>
              <a:defRPr sz="2805"/>
            </a:lvl1pPr>
            <a:lvl2pPr marL="401320" indent="0">
              <a:buNone/>
              <a:defRPr sz="2455"/>
            </a:lvl2pPr>
            <a:lvl3pPr marL="802005" indent="0">
              <a:buNone/>
              <a:defRPr sz="2105"/>
            </a:lvl3pPr>
            <a:lvl4pPr marL="1203325" indent="0">
              <a:buNone/>
              <a:defRPr sz="1755"/>
            </a:lvl4pPr>
            <a:lvl5pPr marL="1604010" indent="0">
              <a:buNone/>
              <a:defRPr sz="1755"/>
            </a:lvl5pPr>
            <a:lvl6pPr marL="2005330" indent="0">
              <a:buNone/>
              <a:defRPr sz="1755"/>
            </a:lvl6pPr>
            <a:lvl7pPr marL="2406015" indent="0">
              <a:buNone/>
              <a:defRPr sz="1755"/>
            </a:lvl7pPr>
            <a:lvl8pPr marL="2807335" indent="0">
              <a:buNone/>
              <a:defRPr sz="1755"/>
            </a:lvl8pPr>
            <a:lvl9pPr marL="3208020" indent="0">
              <a:buNone/>
              <a:defRPr sz="1755"/>
            </a:lvl9pPr>
          </a:lstStyle>
          <a:p>
            <a:endParaRPr lang="fr-CH"/>
          </a:p>
        </p:txBody>
      </p:sp>
      <p:sp>
        <p:nvSpPr>
          <p:cNvPr id="4" name="Text Placeholder 3"/>
          <p:cNvSpPr>
            <a:spLocks noGrp="1"/>
          </p:cNvSpPr>
          <p:nvPr>
            <p:ph type="body" sz="half" idx="2"/>
          </p:nvPr>
        </p:nvSpPr>
        <p:spPr>
          <a:xfrm>
            <a:off x="736564" y="2268855"/>
            <a:ext cx="3448900" cy="4203335"/>
          </a:xfrm>
        </p:spPr>
        <p:txBody>
          <a:bodyPr/>
          <a:lstStyle>
            <a:lvl1pPr marL="0" indent="0">
              <a:buNone/>
              <a:defRPr sz="1405"/>
            </a:lvl1pPr>
            <a:lvl2pPr marL="401320" indent="0">
              <a:buNone/>
              <a:defRPr sz="1230"/>
            </a:lvl2pPr>
            <a:lvl3pPr marL="802005" indent="0">
              <a:buNone/>
              <a:defRPr sz="1055"/>
            </a:lvl3pPr>
            <a:lvl4pPr marL="1203325" indent="0">
              <a:buNone/>
              <a:defRPr sz="875"/>
            </a:lvl4pPr>
            <a:lvl5pPr marL="1604010" indent="0">
              <a:buNone/>
              <a:defRPr sz="875"/>
            </a:lvl5pPr>
            <a:lvl6pPr marL="2005330" indent="0">
              <a:buNone/>
              <a:defRPr sz="875"/>
            </a:lvl6pPr>
            <a:lvl7pPr marL="2406015" indent="0">
              <a:buNone/>
              <a:defRPr sz="875"/>
            </a:lvl7pPr>
            <a:lvl8pPr marL="2807335" indent="0">
              <a:buNone/>
              <a:defRPr sz="875"/>
            </a:lvl8pPr>
            <a:lvl9pPr marL="3208020" indent="0">
              <a:buNone/>
              <a:defRPr sz="875"/>
            </a:lvl9pPr>
          </a:lstStyle>
          <a:p>
            <a:pPr lvl="0"/>
            <a:r>
              <a:rPr lang="en-US"/>
              <a:t>Click to edit Master text styles</a:t>
            </a:r>
            <a:endParaRPr lang="en-US"/>
          </a:p>
        </p:txBody>
      </p:sp>
      <p:sp>
        <p:nvSpPr>
          <p:cNvPr id="5" name="Date Placeholder 4"/>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3542189" y="7009642"/>
            <a:ext cx="3609023" cy="402652"/>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3542189" y="7009642"/>
            <a:ext cx="3609023" cy="402652"/>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652"/>
            <a:ext cx="2305764" cy="6409166"/>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735171" y="402652"/>
            <a:ext cx="6783626" cy="640916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3542189" y="7009642"/>
            <a:ext cx="3609023" cy="402652"/>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
        <p:nvSpPr>
          <p:cNvPr id="2" name="Title 1"/>
          <p:cNvSpPr>
            <a:spLocks noGrp="1"/>
          </p:cNvSpPr>
          <p:nvPr>
            <p:ph type="ctrTitle" hasCustomPrompt="1"/>
          </p:nvPr>
        </p:nvSpPr>
        <p:spPr>
          <a:xfrm>
            <a:off x="0" y="0"/>
            <a:ext cx="10693400" cy="2882733"/>
          </a:xfrm>
        </p:spPr>
        <p:txBody>
          <a:bodyPr anchor="b"/>
          <a:lstStyle>
            <a:lvl1pPr algn="ctr">
              <a:defRPr sz="5265" b="1" baseline="30000"/>
            </a:lvl1pPr>
          </a:lstStyle>
          <a:p>
            <a:r>
              <a:rPr lang="en-GB" dirty="0"/>
              <a:t>12th SMC Alliance Meeting </a:t>
            </a:r>
            <a:br>
              <a:rPr lang="en-GB" dirty="0"/>
            </a:br>
            <a:r>
              <a:rPr lang="en-GB" dirty="0"/>
              <a:t>Lomé - Togo</a:t>
            </a:r>
            <a:br>
              <a:rPr lang="en-GB" dirty="0"/>
            </a:br>
            <a:r>
              <a:rPr lang="en-GB" dirty="0"/>
              <a:t>Feb 25 – 28, 2025  </a:t>
            </a:r>
            <a:endParaRPr lang="fr-CH" dirty="0"/>
          </a:p>
        </p:txBody>
      </p:sp>
      <p:sp>
        <p:nvSpPr>
          <p:cNvPr id="3" name="Subtitle 2"/>
          <p:cNvSpPr>
            <a:spLocks noGrp="1"/>
          </p:cNvSpPr>
          <p:nvPr>
            <p:ph type="subTitle" idx="1" hasCustomPrompt="1"/>
          </p:nvPr>
        </p:nvSpPr>
        <p:spPr>
          <a:xfrm>
            <a:off x="165932" y="4468169"/>
            <a:ext cx="10329272" cy="1077924"/>
          </a:xfrm>
        </p:spPr>
        <p:txBody>
          <a:bodyPr>
            <a:noAutofit/>
          </a:bodyPr>
          <a:lstStyle>
            <a:lvl1pPr marL="0" indent="0" algn="ctr">
              <a:buNone/>
              <a:defRPr sz="5265"/>
            </a:lvl1pPr>
            <a:lvl2pPr marL="401320" indent="0" algn="ctr">
              <a:buNone/>
              <a:defRPr sz="1755"/>
            </a:lvl2pPr>
            <a:lvl3pPr marL="802005" indent="0" algn="ctr">
              <a:buNone/>
              <a:defRPr sz="1580"/>
            </a:lvl3pPr>
            <a:lvl4pPr marL="1203325" indent="0" algn="ctr">
              <a:buNone/>
              <a:defRPr sz="1405"/>
            </a:lvl4pPr>
            <a:lvl5pPr marL="1604010" indent="0" algn="ctr">
              <a:buNone/>
              <a:defRPr sz="1405"/>
            </a:lvl5pPr>
            <a:lvl6pPr marL="2005330" indent="0" algn="ctr">
              <a:buNone/>
              <a:defRPr sz="1405"/>
            </a:lvl6pPr>
            <a:lvl7pPr marL="2406015" indent="0" algn="ctr">
              <a:buNone/>
              <a:defRPr sz="1405"/>
            </a:lvl7pPr>
            <a:lvl8pPr marL="2807335" indent="0" algn="ctr">
              <a:buNone/>
              <a:defRPr sz="1405"/>
            </a:lvl8pPr>
            <a:lvl9pPr marL="3208020" indent="0" algn="ctr">
              <a:buNone/>
              <a:defRPr sz="1405"/>
            </a:lvl9pPr>
          </a:lstStyle>
          <a:p>
            <a:r>
              <a:rPr lang="fr-CH" dirty="0"/>
              <a:t>Merci, </a:t>
            </a:r>
            <a:r>
              <a:rPr lang="fr-CH" dirty="0" err="1"/>
              <a:t>Akpe</a:t>
            </a:r>
            <a:r>
              <a:rPr lang="fr-CH" dirty="0"/>
              <a:t>, </a:t>
            </a:r>
            <a:r>
              <a:rPr lang="fr-CH" dirty="0" err="1"/>
              <a:t>Thank</a:t>
            </a:r>
            <a:r>
              <a:rPr lang="fr-CH" dirty="0"/>
              <a:t> </a:t>
            </a:r>
            <a:r>
              <a:rPr lang="fr-CH" dirty="0" err="1"/>
              <a:t>you</a:t>
            </a:r>
            <a:r>
              <a:rPr lang="fr-CH" dirty="0"/>
              <a:t>, </a:t>
            </a:r>
            <a:r>
              <a:rPr lang="fr-CH" dirty="0" err="1"/>
              <a:t>Obrigado</a:t>
            </a:r>
            <a:endParaRPr lang="fr-CH"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0693400" cy="1184613"/>
          </a:xfrm>
        </p:spPr>
        <p:txBody>
          <a:bodyPr>
            <a:noAutofit/>
          </a:bodyPr>
          <a:lstStyle>
            <a:lvl1pPr>
              <a:defRPr sz="4735" baseline="30000"/>
            </a:lvl1pPr>
          </a:lstStyle>
          <a:p>
            <a:pPr algn="ctr"/>
            <a:r>
              <a:rPr lang="en-US" sz="3860" dirty="0"/>
              <a:t>Title of slide</a:t>
            </a:r>
            <a:endParaRPr lang="en-US" sz="3860"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693400" cy="1461801"/>
          </a:xfrm>
        </p:spPr>
        <p:txBody>
          <a:bodyPr/>
          <a:lstStyle/>
          <a:p>
            <a:r>
              <a:rPr lang="en-US" dirty="0"/>
              <a:t>Click to edit Master title style</a:t>
            </a:r>
            <a:endParaRPr lang="fr-CH"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contenu 2"/>
          <p:cNvSpPr>
            <a:spLocks noGrp="1"/>
          </p:cNvSpPr>
          <p:nvPr>
            <p:ph sz="half" idx="1" hasCustomPrompt="1"/>
          </p:nvPr>
        </p:nvSpPr>
        <p:spPr>
          <a:xfrm>
            <a:off x="735171" y="2013259"/>
            <a:ext cx="4544695" cy="4798559"/>
          </a:xfrm>
        </p:spPr>
        <p:txBody>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u contenu 3"/>
          <p:cNvSpPr>
            <a:spLocks noGrp="1"/>
          </p:cNvSpPr>
          <p:nvPr>
            <p:ph sz="half" idx="2" hasCustomPrompt="1"/>
          </p:nvPr>
        </p:nvSpPr>
        <p:spPr>
          <a:xfrm>
            <a:off x="5413534" y="2013259"/>
            <a:ext cx="4544695" cy="4798559"/>
          </a:xfrm>
        </p:spPr>
        <p:txBody>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Espace réservé de la date 4"/>
          <p:cNvSpPr>
            <a:spLocks noGrp="1"/>
          </p:cNvSpPr>
          <p:nvPr>
            <p:ph type="dt" sz="half" idx="10"/>
          </p:nvPr>
        </p:nvSpPr>
        <p:spPr/>
        <p:txBody>
          <a:bodyPr/>
          <a:lstStyle/>
          <a:p>
            <a:fld id="{D4DDE694-A3BA-4220-A415-E0EE2051B8A9}"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lvl1pPr>
              <a:defRPr sz="386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fr-CH"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12"/>
          </p:nvPr>
        </p:nvSpPr>
        <p:spPr>
          <a:xfrm>
            <a:off x="4014799" y="6960623"/>
            <a:ext cx="2406015" cy="402652"/>
          </a:xfrm>
        </p:spPr>
        <p:txBody>
          <a:body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72" y="6419420"/>
            <a:ext cx="1218919" cy="1111926"/>
          </a:xfrm>
          <a:prstGeom prst="rect">
            <a:avLst/>
          </a:prstGeom>
        </p:spPr>
      </p:pic>
      <p:sp>
        <p:nvSpPr>
          <p:cNvPr id="4" name="TextBox 3"/>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5462"/>
            <a:ext cx="9223058" cy="3145935"/>
          </a:xfrm>
        </p:spPr>
        <p:txBody>
          <a:bodyPr anchor="b"/>
          <a:lstStyle>
            <a:lvl1pPr>
              <a:defRPr sz="5265"/>
            </a:lvl1pPr>
          </a:lstStyle>
          <a:p>
            <a:r>
              <a:rPr lang="en-US"/>
              <a:t>Click to edit Master title style</a:t>
            </a:r>
            <a:endParaRPr lang="fr-CH"/>
          </a:p>
        </p:txBody>
      </p:sp>
      <p:sp>
        <p:nvSpPr>
          <p:cNvPr id="3" name="Text Placeholder 2"/>
          <p:cNvSpPr>
            <a:spLocks noGrp="1"/>
          </p:cNvSpPr>
          <p:nvPr>
            <p:ph type="body" idx="1"/>
          </p:nvPr>
        </p:nvSpPr>
        <p:spPr>
          <a:xfrm>
            <a:off x="729602" y="5061158"/>
            <a:ext cx="9223058" cy="1654373"/>
          </a:xfrm>
        </p:spPr>
        <p:txBody>
          <a:bodyPr/>
          <a:lstStyle>
            <a:lvl1pPr marL="0" indent="0">
              <a:buNone/>
              <a:defRPr sz="2105">
                <a:solidFill>
                  <a:schemeClr val="tx1">
                    <a:tint val="75000"/>
                  </a:schemeClr>
                </a:solidFill>
              </a:defRPr>
            </a:lvl1pPr>
            <a:lvl2pPr marL="401320" indent="0">
              <a:buNone/>
              <a:defRPr sz="1755">
                <a:solidFill>
                  <a:schemeClr val="tx1">
                    <a:tint val="75000"/>
                  </a:schemeClr>
                </a:solidFill>
              </a:defRPr>
            </a:lvl2pPr>
            <a:lvl3pPr marL="802005" indent="0">
              <a:buNone/>
              <a:defRPr sz="1580">
                <a:solidFill>
                  <a:schemeClr val="tx1">
                    <a:tint val="75000"/>
                  </a:schemeClr>
                </a:solidFill>
              </a:defRPr>
            </a:lvl3pPr>
            <a:lvl4pPr marL="1203325" indent="0">
              <a:buNone/>
              <a:defRPr sz="1405">
                <a:solidFill>
                  <a:schemeClr val="tx1">
                    <a:tint val="75000"/>
                  </a:schemeClr>
                </a:solidFill>
              </a:defRPr>
            </a:lvl4pPr>
            <a:lvl5pPr marL="1604010" indent="0">
              <a:buNone/>
              <a:defRPr sz="1405">
                <a:solidFill>
                  <a:schemeClr val="tx1">
                    <a:tint val="75000"/>
                  </a:schemeClr>
                </a:solidFill>
              </a:defRPr>
            </a:lvl5pPr>
            <a:lvl6pPr marL="2005330" indent="0">
              <a:buNone/>
              <a:defRPr sz="1405">
                <a:solidFill>
                  <a:schemeClr val="tx1">
                    <a:tint val="75000"/>
                  </a:schemeClr>
                </a:solidFill>
              </a:defRPr>
            </a:lvl6pPr>
            <a:lvl7pPr marL="2406015" indent="0">
              <a:buNone/>
              <a:defRPr sz="1405">
                <a:solidFill>
                  <a:schemeClr val="tx1">
                    <a:tint val="75000"/>
                  </a:schemeClr>
                </a:solidFill>
              </a:defRPr>
            </a:lvl7pPr>
            <a:lvl8pPr marL="2807335" indent="0">
              <a:buNone/>
              <a:defRPr sz="1405">
                <a:solidFill>
                  <a:schemeClr val="tx1">
                    <a:tint val="75000"/>
                  </a:schemeClr>
                </a:solidFill>
              </a:defRPr>
            </a:lvl8pPr>
            <a:lvl9pPr marL="3208020" indent="0">
              <a:buNone/>
              <a:defRPr sz="1405">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a:xfrm>
            <a:off x="3542189" y="7009642"/>
            <a:ext cx="3609023" cy="402652"/>
          </a:xfrm>
          <a:prstGeom prst="rect">
            <a:avLst/>
          </a:prstGeom>
        </p:spPr>
        <p:txBody>
          <a:bodyPr/>
          <a:lstStyle/>
          <a:p>
            <a:endParaRPr lang="fr-CH"/>
          </a:p>
        </p:txBody>
      </p:sp>
      <p:pic>
        <p:nvPicPr>
          <p:cNvPr id="7" name="Picture 6" descr="Logo, company name&#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741" y="6442162"/>
            <a:ext cx="1218919" cy="1111926"/>
          </a:xfrm>
          <a:prstGeom prst="rect">
            <a:avLst/>
          </a:prstGeom>
        </p:spPr>
      </p:pic>
      <p:sp>
        <p:nvSpPr>
          <p:cNvPr id="4" name="TextBox 3"/>
          <p:cNvSpPr txBox="1"/>
          <p:nvPr userDrawn="1"/>
        </p:nvSpPr>
        <p:spPr>
          <a:xfrm>
            <a:off x="7091803" y="6796404"/>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735171" y="2013259"/>
            <a:ext cx="4544695" cy="479855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5413534" y="2013259"/>
            <a:ext cx="4544695" cy="479855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Footer Placeholder 5"/>
          <p:cNvSpPr>
            <a:spLocks noGrp="1"/>
          </p:cNvSpPr>
          <p:nvPr>
            <p:ph type="ftr" sz="quarter" idx="11"/>
          </p:nvPr>
        </p:nvSpPr>
        <p:spPr>
          <a:xfrm>
            <a:off x="3542189" y="7009642"/>
            <a:ext cx="3609023" cy="402652"/>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6923394" y="6835744"/>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652"/>
            <a:ext cx="9223058" cy="1461801"/>
          </a:xfrm>
        </p:spPr>
        <p:txBody>
          <a:bodyPr/>
          <a:lstStyle/>
          <a:p>
            <a:r>
              <a:rPr lang="en-US"/>
              <a:t>Click to edit Master title style</a:t>
            </a:r>
            <a:endParaRPr lang="fr-CH"/>
          </a:p>
        </p:txBody>
      </p:sp>
      <p:sp>
        <p:nvSpPr>
          <p:cNvPr id="3" name="Text Placeholder 2"/>
          <p:cNvSpPr>
            <a:spLocks noGrp="1"/>
          </p:cNvSpPr>
          <p:nvPr>
            <p:ph type="body" idx="1"/>
          </p:nvPr>
        </p:nvSpPr>
        <p:spPr>
          <a:xfrm>
            <a:off x="736565" y="1853949"/>
            <a:ext cx="4523809" cy="908592"/>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en-US"/>
              <a:t>Click to edit Master text styles</a:t>
            </a:r>
            <a:endParaRPr lang="en-US"/>
          </a:p>
        </p:txBody>
      </p:sp>
      <p:sp>
        <p:nvSpPr>
          <p:cNvPr id="4" name="Content Placeholder 3"/>
          <p:cNvSpPr>
            <a:spLocks noGrp="1"/>
          </p:cNvSpPr>
          <p:nvPr>
            <p:ph sz="half" idx="2"/>
          </p:nvPr>
        </p:nvSpPr>
        <p:spPr>
          <a:xfrm>
            <a:off x="736565" y="2762541"/>
            <a:ext cx="4523809" cy="40632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5413534" y="1853949"/>
            <a:ext cx="4546088" cy="908592"/>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en-US"/>
              <a:t>Click to edit Master text styles</a:t>
            </a:r>
            <a:endParaRPr lang="en-US"/>
          </a:p>
        </p:txBody>
      </p:sp>
      <p:sp>
        <p:nvSpPr>
          <p:cNvPr id="6" name="Content Placeholder 5"/>
          <p:cNvSpPr>
            <a:spLocks noGrp="1"/>
          </p:cNvSpPr>
          <p:nvPr>
            <p:ph sz="quarter" idx="4"/>
          </p:nvPr>
        </p:nvSpPr>
        <p:spPr>
          <a:xfrm>
            <a:off x="5413534" y="2762541"/>
            <a:ext cx="4546088" cy="40632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9" name="Slide Number Placeholder 8"/>
          <p:cNvSpPr>
            <a:spLocks noGrp="1"/>
          </p:cNvSpPr>
          <p:nvPr>
            <p:ph type="sldNum" sz="quarter" idx="12"/>
          </p:nvPr>
        </p:nvSpPr>
        <p:spPr/>
        <p:txBody>
          <a:bodyPr/>
          <a:lstStyle/>
          <a:p>
            <a:fld id="{E332E7D9-385A-495E-A4D3-E175BE1CCD5B}" type="slidenum">
              <a:rPr lang="fr-CH" smtClean="0"/>
            </a:fld>
            <a:endParaRPr lang="fr-CH"/>
          </a:p>
        </p:txBody>
      </p:sp>
      <p:sp>
        <p:nvSpPr>
          <p:cNvPr id="7" name="TextBox 6"/>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4" name="Footer Placeholder 3"/>
          <p:cNvSpPr>
            <a:spLocks noGrp="1"/>
          </p:cNvSpPr>
          <p:nvPr>
            <p:ph type="ftr" sz="quarter" idx="11"/>
          </p:nvPr>
        </p:nvSpPr>
        <p:spPr>
          <a:xfrm>
            <a:off x="3542189" y="7009642"/>
            <a:ext cx="3609023" cy="402652"/>
          </a:xfrm>
          <a:prstGeom prst="rect">
            <a:avLst/>
          </a:prstGeom>
        </p:spPr>
        <p:txBody>
          <a:bodyPr/>
          <a:lstStyle/>
          <a:p>
            <a:endParaRPr lang="fr-CH"/>
          </a:p>
        </p:txBody>
      </p:sp>
      <p:sp>
        <p:nvSpPr>
          <p:cNvPr id="5" name="Slide Number Placeholder 4"/>
          <p:cNvSpPr>
            <a:spLocks noGrp="1"/>
          </p:cNvSpPr>
          <p:nvPr>
            <p:ph type="sldNum" sz="quarter" idx="12"/>
          </p:nvPr>
        </p:nvSpPr>
        <p:spPr/>
        <p:txBody>
          <a:bodyPr/>
          <a:lstStyle/>
          <a:p>
            <a:fld id="{E332E7D9-385A-495E-A4D3-E175BE1CCD5B}" type="slidenum">
              <a:rPr lang="fr-CH" smtClean="0"/>
            </a:fld>
            <a:endParaRPr lang="fr-CH"/>
          </a:p>
        </p:txBody>
      </p:sp>
      <p:sp>
        <p:nvSpPr>
          <p:cNvPr id="6" name="TextBox 5"/>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3" name="Footer Placeholder 2"/>
          <p:cNvSpPr>
            <a:spLocks noGrp="1"/>
          </p:cNvSpPr>
          <p:nvPr>
            <p:ph type="ftr" sz="quarter" idx="11"/>
          </p:nvPr>
        </p:nvSpPr>
        <p:spPr>
          <a:xfrm>
            <a:off x="3542189" y="7009642"/>
            <a:ext cx="3609023" cy="402652"/>
          </a:xfrm>
          <a:prstGeom prst="rect">
            <a:avLst/>
          </a:prstGeom>
        </p:spPr>
        <p:txBody>
          <a:bodyPr/>
          <a:lstStyle/>
          <a:p>
            <a:endParaRPr lang="fr-CH"/>
          </a:p>
        </p:txBody>
      </p:sp>
      <p:sp>
        <p:nvSpPr>
          <p:cNvPr id="4" name="Slide Number Placeholder 3"/>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6742782" y="6803818"/>
            <a:ext cx="1128747" cy="578363"/>
          </a:xfrm>
          <a:prstGeom prst="rect">
            <a:avLst/>
          </a:prstGeom>
          <a:noFill/>
        </p:spPr>
        <p:txBody>
          <a:bodyPr wrap="square" rtlCol="0">
            <a:spAutoFit/>
          </a:bodyPr>
          <a:lstStyle/>
          <a:p>
            <a:r>
              <a:rPr lang="en-US" sz="1580" dirty="0"/>
              <a:t>Logo du pays</a:t>
            </a:r>
            <a:endParaRPr lang="en-US" sz="1580"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190"/>
            <a:ext cx="3448900" cy="1764665"/>
          </a:xfrm>
        </p:spPr>
        <p:txBody>
          <a:bodyPr anchor="b"/>
          <a:lstStyle>
            <a:lvl1pPr>
              <a:defRPr sz="2805"/>
            </a:lvl1pPr>
          </a:lstStyle>
          <a:p>
            <a:r>
              <a:rPr lang="en-US"/>
              <a:t>Click to edit Master title style</a:t>
            </a:r>
            <a:endParaRPr lang="fr-CH"/>
          </a:p>
        </p:txBody>
      </p:sp>
      <p:sp>
        <p:nvSpPr>
          <p:cNvPr id="3" name="Content Placeholder 2"/>
          <p:cNvSpPr>
            <a:spLocks noGrp="1"/>
          </p:cNvSpPr>
          <p:nvPr>
            <p:ph idx="1"/>
          </p:nvPr>
        </p:nvSpPr>
        <p:spPr>
          <a:xfrm>
            <a:off x="4546088" y="1088911"/>
            <a:ext cx="5413534" cy="5374525"/>
          </a:xfrm>
        </p:spPr>
        <p:txBody>
          <a:bodyPr/>
          <a:lstStyle>
            <a:lvl1pPr>
              <a:defRPr sz="2805"/>
            </a:lvl1pPr>
            <a:lvl2pPr>
              <a:defRPr sz="2455"/>
            </a:lvl2pPr>
            <a:lvl3pPr>
              <a:defRPr sz="2105"/>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736564" y="2268855"/>
            <a:ext cx="3448900" cy="4203335"/>
          </a:xfrm>
        </p:spPr>
        <p:txBody>
          <a:bodyPr/>
          <a:lstStyle>
            <a:lvl1pPr marL="0" indent="0">
              <a:buNone/>
              <a:defRPr sz="1405"/>
            </a:lvl1pPr>
            <a:lvl2pPr marL="401320" indent="0">
              <a:buNone/>
              <a:defRPr sz="1230"/>
            </a:lvl2pPr>
            <a:lvl3pPr marL="802005" indent="0">
              <a:buNone/>
              <a:defRPr sz="1055"/>
            </a:lvl3pPr>
            <a:lvl4pPr marL="1203325" indent="0">
              <a:buNone/>
              <a:defRPr sz="875"/>
            </a:lvl4pPr>
            <a:lvl5pPr marL="1604010" indent="0">
              <a:buNone/>
              <a:defRPr sz="875"/>
            </a:lvl5pPr>
            <a:lvl6pPr marL="2005330" indent="0">
              <a:buNone/>
              <a:defRPr sz="875"/>
            </a:lvl6pPr>
            <a:lvl7pPr marL="2406015" indent="0">
              <a:buNone/>
              <a:defRPr sz="875"/>
            </a:lvl7pPr>
            <a:lvl8pPr marL="2807335" indent="0">
              <a:buNone/>
              <a:defRPr sz="875"/>
            </a:lvl8pPr>
            <a:lvl9pPr marL="3208020" indent="0">
              <a:buNone/>
              <a:defRPr sz="875"/>
            </a:lvl9pPr>
          </a:lstStyle>
          <a:p>
            <a:pPr lvl="0"/>
            <a:r>
              <a:rPr lang="en-US"/>
              <a:t>Click to edit Master text styles</a:t>
            </a:r>
            <a:endParaRPr lang="en-US"/>
          </a:p>
        </p:txBody>
      </p:sp>
      <p:sp>
        <p:nvSpPr>
          <p:cNvPr id="5" name="Date Placeholder 4"/>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3542189" y="7009642"/>
            <a:ext cx="3609023" cy="402652"/>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190"/>
            <a:ext cx="3448900" cy="1764665"/>
          </a:xfrm>
        </p:spPr>
        <p:txBody>
          <a:bodyPr anchor="b"/>
          <a:lstStyle>
            <a:lvl1pPr>
              <a:defRPr sz="2805"/>
            </a:lvl1pPr>
          </a:lstStyle>
          <a:p>
            <a:r>
              <a:rPr lang="en-US"/>
              <a:t>Click to edit Master title style</a:t>
            </a:r>
            <a:endParaRPr lang="fr-CH"/>
          </a:p>
        </p:txBody>
      </p:sp>
      <p:sp>
        <p:nvSpPr>
          <p:cNvPr id="3" name="Picture Placeholder 2"/>
          <p:cNvSpPr>
            <a:spLocks noGrp="1"/>
          </p:cNvSpPr>
          <p:nvPr>
            <p:ph type="pic" idx="1"/>
          </p:nvPr>
        </p:nvSpPr>
        <p:spPr>
          <a:xfrm>
            <a:off x="4546088" y="1088911"/>
            <a:ext cx="5413534" cy="5374525"/>
          </a:xfrm>
        </p:spPr>
        <p:txBody>
          <a:bodyPr/>
          <a:lstStyle>
            <a:lvl1pPr marL="0" indent="0">
              <a:buNone/>
              <a:defRPr sz="2805"/>
            </a:lvl1pPr>
            <a:lvl2pPr marL="401320" indent="0">
              <a:buNone/>
              <a:defRPr sz="2455"/>
            </a:lvl2pPr>
            <a:lvl3pPr marL="802005" indent="0">
              <a:buNone/>
              <a:defRPr sz="2105"/>
            </a:lvl3pPr>
            <a:lvl4pPr marL="1203325" indent="0">
              <a:buNone/>
              <a:defRPr sz="1755"/>
            </a:lvl4pPr>
            <a:lvl5pPr marL="1604010" indent="0">
              <a:buNone/>
              <a:defRPr sz="1755"/>
            </a:lvl5pPr>
            <a:lvl6pPr marL="2005330" indent="0">
              <a:buNone/>
              <a:defRPr sz="1755"/>
            </a:lvl6pPr>
            <a:lvl7pPr marL="2406015" indent="0">
              <a:buNone/>
              <a:defRPr sz="1755"/>
            </a:lvl7pPr>
            <a:lvl8pPr marL="2807335" indent="0">
              <a:buNone/>
              <a:defRPr sz="1755"/>
            </a:lvl8pPr>
            <a:lvl9pPr marL="3208020" indent="0">
              <a:buNone/>
              <a:defRPr sz="1755"/>
            </a:lvl9pPr>
          </a:lstStyle>
          <a:p>
            <a:endParaRPr lang="fr-CH"/>
          </a:p>
        </p:txBody>
      </p:sp>
      <p:sp>
        <p:nvSpPr>
          <p:cNvPr id="4" name="Text Placeholder 3"/>
          <p:cNvSpPr>
            <a:spLocks noGrp="1"/>
          </p:cNvSpPr>
          <p:nvPr>
            <p:ph type="body" sz="half" idx="2"/>
          </p:nvPr>
        </p:nvSpPr>
        <p:spPr>
          <a:xfrm>
            <a:off x="736564" y="2268855"/>
            <a:ext cx="3448900" cy="4203335"/>
          </a:xfrm>
        </p:spPr>
        <p:txBody>
          <a:bodyPr/>
          <a:lstStyle>
            <a:lvl1pPr marL="0" indent="0">
              <a:buNone/>
              <a:defRPr sz="1405"/>
            </a:lvl1pPr>
            <a:lvl2pPr marL="401320" indent="0">
              <a:buNone/>
              <a:defRPr sz="1230"/>
            </a:lvl2pPr>
            <a:lvl3pPr marL="802005" indent="0">
              <a:buNone/>
              <a:defRPr sz="1055"/>
            </a:lvl3pPr>
            <a:lvl4pPr marL="1203325" indent="0">
              <a:buNone/>
              <a:defRPr sz="875"/>
            </a:lvl4pPr>
            <a:lvl5pPr marL="1604010" indent="0">
              <a:buNone/>
              <a:defRPr sz="875"/>
            </a:lvl5pPr>
            <a:lvl6pPr marL="2005330" indent="0">
              <a:buNone/>
              <a:defRPr sz="875"/>
            </a:lvl6pPr>
            <a:lvl7pPr marL="2406015" indent="0">
              <a:buNone/>
              <a:defRPr sz="875"/>
            </a:lvl7pPr>
            <a:lvl8pPr marL="2807335" indent="0">
              <a:buNone/>
              <a:defRPr sz="875"/>
            </a:lvl8pPr>
            <a:lvl9pPr marL="3208020" indent="0">
              <a:buNone/>
              <a:defRPr sz="875"/>
            </a:lvl9pPr>
          </a:lstStyle>
          <a:p>
            <a:pPr lvl="0"/>
            <a:r>
              <a:rPr lang="en-US"/>
              <a:t>Click to edit Master text styles</a:t>
            </a:r>
            <a:endParaRPr lang="en-US"/>
          </a:p>
        </p:txBody>
      </p:sp>
      <p:sp>
        <p:nvSpPr>
          <p:cNvPr id="5" name="Date Placeholder 4"/>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3542189" y="7009642"/>
            <a:ext cx="3609023" cy="402652"/>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3542189" y="7009642"/>
            <a:ext cx="3609023" cy="402652"/>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652"/>
            <a:ext cx="2305764" cy="6409166"/>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735171" y="402652"/>
            <a:ext cx="6783626" cy="640916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735171" y="7009642"/>
            <a:ext cx="2406015" cy="402652"/>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3542189" y="7009642"/>
            <a:ext cx="3609023" cy="402652"/>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36564" y="402652"/>
            <a:ext cx="9223058" cy="1461801"/>
          </a:xfrm>
        </p:spPr>
        <p:txBody>
          <a:bodyPr/>
          <a:lstStyle/>
          <a:p>
            <a:r>
              <a:rPr lang="fr-FR"/>
              <a:t>Modifiez le style du titre</a:t>
            </a:r>
            <a:endParaRPr lang="fr-FR"/>
          </a:p>
        </p:txBody>
      </p:sp>
      <p:sp>
        <p:nvSpPr>
          <p:cNvPr id="3" name="Espace réservé du texte 2"/>
          <p:cNvSpPr>
            <a:spLocks noGrp="1"/>
          </p:cNvSpPr>
          <p:nvPr>
            <p:ph type="body" idx="1" hasCustomPrompt="1"/>
          </p:nvPr>
        </p:nvSpPr>
        <p:spPr>
          <a:xfrm>
            <a:off x="736565" y="1853949"/>
            <a:ext cx="4523809" cy="908592"/>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fr-FR"/>
              <a:t>Modifiez les styles du texte du masque</a:t>
            </a:r>
            <a:endParaRPr lang="fr-FR"/>
          </a:p>
        </p:txBody>
      </p:sp>
      <p:sp>
        <p:nvSpPr>
          <p:cNvPr id="4" name="Espace réservé du contenu 3"/>
          <p:cNvSpPr>
            <a:spLocks noGrp="1"/>
          </p:cNvSpPr>
          <p:nvPr>
            <p:ph sz="half" idx="2" hasCustomPrompt="1"/>
          </p:nvPr>
        </p:nvSpPr>
        <p:spPr>
          <a:xfrm>
            <a:off x="736565" y="2762541"/>
            <a:ext cx="4523809" cy="4063282"/>
          </a:xfrm>
        </p:spPr>
        <p:txBody>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Espace réservé du texte 4"/>
          <p:cNvSpPr>
            <a:spLocks noGrp="1"/>
          </p:cNvSpPr>
          <p:nvPr>
            <p:ph type="body" sz="quarter" idx="3" hasCustomPrompt="1"/>
          </p:nvPr>
        </p:nvSpPr>
        <p:spPr>
          <a:xfrm>
            <a:off x="5413534" y="1853949"/>
            <a:ext cx="4546088" cy="908592"/>
          </a:xfrm>
        </p:spPr>
        <p:txBody>
          <a:bodyPr anchor="b"/>
          <a:lstStyle>
            <a:lvl1pPr marL="0" indent="0">
              <a:buNone/>
              <a:defRPr sz="2105" b="1"/>
            </a:lvl1pPr>
            <a:lvl2pPr marL="401320" indent="0">
              <a:buNone/>
              <a:defRPr sz="1755" b="1"/>
            </a:lvl2pPr>
            <a:lvl3pPr marL="802005" indent="0">
              <a:buNone/>
              <a:defRPr sz="1580" b="1"/>
            </a:lvl3pPr>
            <a:lvl4pPr marL="1203325" indent="0">
              <a:buNone/>
              <a:defRPr sz="1405" b="1"/>
            </a:lvl4pPr>
            <a:lvl5pPr marL="1604010" indent="0">
              <a:buNone/>
              <a:defRPr sz="1405" b="1"/>
            </a:lvl5pPr>
            <a:lvl6pPr marL="2005330" indent="0">
              <a:buNone/>
              <a:defRPr sz="1405" b="1"/>
            </a:lvl6pPr>
            <a:lvl7pPr marL="2406015" indent="0">
              <a:buNone/>
              <a:defRPr sz="1405" b="1"/>
            </a:lvl7pPr>
            <a:lvl8pPr marL="2807335" indent="0">
              <a:buNone/>
              <a:defRPr sz="1405" b="1"/>
            </a:lvl8pPr>
            <a:lvl9pPr marL="3208020" indent="0">
              <a:buNone/>
              <a:defRPr sz="1405" b="1"/>
            </a:lvl9pPr>
          </a:lstStyle>
          <a:p>
            <a:pPr lvl="0"/>
            <a:r>
              <a:rPr lang="fr-FR"/>
              <a:t>Modifiez les styles du texte du masque</a:t>
            </a:r>
            <a:endParaRPr lang="fr-FR"/>
          </a:p>
        </p:txBody>
      </p:sp>
      <p:sp>
        <p:nvSpPr>
          <p:cNvPr id="6" name="Espace réservé du contenu 5"/>
          <p:cNvSpPr>
            <a:spLocks noGrp="1"/>
          </p:cNvSpPr>
          <p:nvPr>
            <p:ph sz="quarter" idx="4" hasCustomPrompt="1"/>
          </p:nvPr>
        </p:nvSpPr>
        <p:spPr>
          <a:xfrm>
            <a:off x="5413534" y="2762541"/>
            <a:ext cx="4546088" cy="4063282"/>
          </a:xfrm>
        </p:spPr>
        <p:txBody>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7" name="Espace réservé de la date 6"/>
          <p:cNvSpPr>
            <a:spLocks noGrp="1"/>
          </p:cNvSpPr>
          <p:nvPr>
            <p:ph type="dt" sz="half" idx="10"/>
          </p:nvPr>
        </p:nvSpPr>
        <p:spPr/>
        <p:txBody>
          <a:bodyPr/>
          <a:lstStyle/>
          <a:p>
            <a:fld id="{D4DDE694-A3BA-4220-A415-E0EE2051B8A9}"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e la date 2"/>
          <p:cNvSpPr>
            <a:spLocks noGrp="1"/>
          </p:cNvSpPr>
          <p:nvPr>
            <p:ph type="dt" sz="half" idx="10"/>
          </p:nvPr>
        </p:nvSpPr>
        <p:spPr/>
        <p:txBody>
          <a:bodyPr/>
          <a:lstStyle/>
          <a:p>
            <a:fld id="{D4DDE694-A3BA-4220-A415-E0EE2051B8A9}"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DDE694-A3BA-4220-A415-E0EE2051B8A9}"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6564" y="504190"/>
            <a:ext cx="3448900" cy="1764665"/>
          </a:xfrm>
        </p:spPr>
        <p:txBody>
          <a:bodyPr anchor="b"/>
          <a:lstStyle>
            <a:lvl1pPr>
              <a:defRPr sz="2805"/>
            </a:lvl1pPr>
          </a:lstStyle>
          <a:p>
            <a:r>
              <a:rPr lang="fr-FR"/>
              <a:t>Modifiez le style du titre</a:t>
            </a:r>
            <a:endParaRPr lang="fr-FR"/>
          </a:p>
        </p:txBody>
      </p:sp>
      <p:sp>
        <p:nvSpPr>
          <p:cNvPr id="3" name="Espace réservé du contenu 2"/>
          <p:cNvSpPr>
            <a:spLocks noGrp="1"/>
          </p:cNvSpPr>
          <p:nvPr>
            <p:ph idx="1" hasCustomPrompt="1"/>
          </p:nvPr>
        </p:nvSpPr>
        <p:spPr>
          <a:xfrm>
            <a:off x="4546088" y="1088911"/>
            <a:ext cx="5413534" cy="5374525"/>
          </a:xfrm>
        </p:spPr>
        <p:txBody>
          <a:bodyPr/>
          <a:lstStyle>
            <a:lvl1pPr>
              <a:defRPr sz="2805"/>
            </a:lvl1pPr>
            <a:lvl2pPr>
              <a:defRPr sz="2455"/>
            </a:lvl2pPr>
            <a:lvl3pPr>
              <a:defRPr sz="2105"/>
            </a:lvl3pPr>
            <a:lvl4pPr>
              <a:defRPr sz="1755"/>
            </a:lvl4pPr>
            <a:lvl5pPr>
              <a:defRPr sz="1755"/>
            </a:lvl5pPr>
            <a:lvl6pPr>
              <a:defRPr sz="1755"/>
            </a:lvl6pPr>
            <a:lvl7pPr>
              <a:defRPr sz="1755"/>
            </a:lvl7pPr>
            <a:lvl8pPr>
              <a:defRPr sz="1755"/>
            </a:lvl8pPr>
            <a:lvl9pPr>
              <a:defRPr sz="1755"/>
            </a:lvl9p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u texte 3"/>
          <p:cNvSpPr>
            <a:spLocks noGrp="1"/>
          </p:cNvSpPr>
          <p:nvPr>
            <p:ph type="body" sz="half" idx="2" hasCustomPrompt="1"/>
          </p:nvPr>
        </p:nvSpPr>
        <p:spPr>
          <a:xfrm>
            <a:off x="736564" y="2268855"/>
            <a:ext cx="3448900" cy="4203335"/>
          </a:xfrm>
        </p:spPr>
        <p:txBody>
          <a:bodyPr/>
          <a:lstStyle>
            <a:lvl1pPr marL="0" indent="0">
              <a:buNone/>
              <a:defRPr sz="1405"/>
            </a:lvl1pPr>
            <a:lvl2pPr marL="401320" indent="0">
              <a:buNone/>
              <a:defRPr sz="1230"/>
            </a:lvl2pPr>
            <a:lvl3pPr marL="802005" indent="0">
              <a:buNone/>
              <a:defRPr sz="1055"/>
            </a:lvl3pPr>
            <a:lvl4pPr marL="1203325" indent="0">
              <a:buNone/>
              <a:defRPr sz="875"/>
            </a:lvl4pPr>
            <a:lvl5pPr marL="1604010" indent="0">
              <a:buNone/>
              <a:defRPr sz="875"/>
            </a:lvl5pPr>
            <a:lvl6pPr marL="2005330" indent="0">
              <a:buNone/>
              <a:defRPr sz="875"/>
            </a:lvl6pPr>
            <a:lvl7pPr marL="2406015" indent="0">
              <a:buNone/>
              <a:defRPr sz="875"/>
            </a:lvl7pPr>
            <a:lvl8pPr marL="2807335" indent="0">
              <a:buNone/>
              <a:defRPr sz="875"/>
            </a:lvl8pPr>
            <a:lvl9pPr marL="3208020" indent="0">
              <a:buNone/>
              <a:defRPr sz="875"/>
            </a:lvl9pPr>
          </a:lstStyle>
          <a:p>
            <a:pPr lvl="0"/>
            <a:r>
              <a:rPr lang="fr-FR"/>
              <a:t>Modifiez les styles du texte du masque</a:t>
            </a:r>
            <a:endParaRPr lang="fr-FR"/>
          </a:p>
        </p:txBody>
      </p:sp>
      <p:sp>
        <p:nvSpPr>
          <p:cNvPr id="5" name="Espace réservé de la date 4"/>
          <p:cNvSpPr>
            <a:spLocks noGrp="1"/>
          </p:cNvSpPr>
          <p:nvPr>
            <p:ph type="dt" sz="half" idx="10"/>
          </p:nvPr>
        </p:nvSpPr>
        <p:spPr/>
        <p:txBody>
          <a:bodyPr/>
          <a:lstStyle/>
          <a:p>
            <a:fld id="{D4DDE694-A3BA-4220-A415-E0EE2051B8A9}"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6564" y="504190"/>
            <a:ext cx="3448900" cy="1764665"/>
          </a:xfrm>
        </p:spPr>
        <p:txBody>
          <a:bodyPr anchor="b"/>
          <a:lstStyle>
            <a:lvl1pPr>
              <a:defRPr sz="2805"/>
            </a:lvl1pPr>
          </a:lstStyle>
          <a:p>
            <a:r>
              <a:rPr lang="fr-FR"/>
              <a:t>Modifiez le style du titre</a:t>
            </a:r>
            <a:endParaRPr lang="fr-FR"/>
          </a:p>
        </p:txBody>
      </p:sp>
      <p:sp>
        <p:nvSpPr>
          <p:cNvPr id="3" name="Espace réservé pour une image  2"/>
          <p:cNvSpPr>
            <a:spLocks noGrp="1"/>
          </p:cNvSpPr>
          <p:nvPr>
            <p:ph type="pic" idx="1"/>
          </p:nvPr>
        </p:nvSpPr>
        <p:spPr>
          <a:xfrm>
            <a:off x="4546088" y="1088911"/>
            <a:ext cx="5413534" cy="5374525"/>
          </a:xfrm>
        </p:spPr>
        <p:txBody>
          <a:bodyPr/>
          <a:lstStyle>
            <a:lvl1pPr marL="0" indent="0">
              <a:buNone/>
              <a:defRPr sz="2805"/>
            </a:lvl1pPr>
            <a:lvl2pPr marL="401320" indent="0">
              <a:buNone/>
              <a:defRPr sz="2455"/>
            </a:lvl2pPr>
            <a:lvl3pPr marL="802005" indent="0">
              <a:buNone/>
              <a:defRPr sz="2105"/>
            </a:lvl3pPr>
            <a:lvl4pPr marL="1203325" indent="0">
              <a:buNone/>
              <a:defRPr sz="1755"/>
            </a:lvl4pPr>
            <a:lvl5pPr marL="1604010" indent="0">
              <a:buNone/>
              <a:defRPr sz="1755"/>
            </a:lvl5pPr>
            <a:lvl6pPr marL="2005330" indent="0">
              <a:buNone/>
              <a:defRPr sz="1755"/>
            </a:lvl6pPr>
            <a:lvl7pPr marL="2406015" indent="0">
              <a:buNone/>
              <a:defRPr sz="1755"/>
            </a:lvl7pPr>
            <a:lvl8pPr marL="2807335" indent="0">
              <a:buNone/>
              <a:defRPr sz="1755"/>
            </a:lvl8pPr>
            <a:lvl9pPr marL="3208020" indent="0">
              <a:buNone/>
              <a:defRPr sz="1755"/>
            </a:lvl9pPr>
          </a:lstStyle>
          <a:p>
            <a:endParaRPr lang="fr-FR"/>
          </a:p>
        </p:txBody>
      </p:sp>
      <p:sp>
        <p:nvSpPr>
          <p:cNvPr id="4" name="Espace réservé du texte 3"/>
          <p:cNvSpPr>
            <a:spLocks noGrp="1"/>
          </p:cNvSpPr>
          <p:nvPr>
            <p:ph type="body" sz="half" idx="2" hasCustomPrompt="1"/>
          </p:nvPr>
        </p:nvSpPr>
        <p:spPr>
          <a:xfrm>
            <a:off x="736564" y="2268855"/>
            <a:ext cx="3448900" cy="4203335"/>
          </a:xfrm>
        </p:spPr>
        <p:txBody>
          <a:bodyPr/>
          <a:lstStyle>
            <a:lvl1pPr marL="0" indent="0">
              <a:buNone/>
              <a:defRPr sz="1405"/>
            </a:lvl1pPr>
            <a:lvl2pPr marL="401320" indent="0">
              <a:buNone/>
              <a:defRPr sz="1230"/>
            </a:lvl2pPr>
            <a:lvl3pPr marL="802005" indent="0">
              <a:buNone/>
              <a:defRPr sz="1055"/>
            </a:lvl3pPr>
            <a:lvl4pPr marL="1203325" indent="0">
              <a:buNone/>
              <a:defRPr sz="875"/>
            </a:lvl4pPr>
            <a:lvl5pPr marL="1604010" indent="0">
              <a:buNone/>
              <a:defRPr sz="875"/>
            </a:lvl5pPr>
            <a:lvl6pPr marL="2005330" indent="0">
              <a:buNone/>
              <a:defRPr sz="875"/>
            </a:lvl6pPr>
            <a:lvl7pPr marL="2406015" indent="0">
              <a:buNone/>
              <a:defRPr sz="875"/>
            </a:lvl7pPr>
            <a:lvl8pPr marL="2807335" indent="0">
              <a:buNone/>
              <a:defRPr sz="875"/>
            </a:lvl8pPr>
            <a:lvl9pPr marL="3208020" indent="0">
              <a:buNone/>
              <a:defRPr sz="875"/>
            </a:lvl9pPr>
          </a:lstStyle>
          <a:p>
            <a:pPr lvl="0"/>
            <a:r>
              <a:rPr lang="fr-FR"/>
              <a:t>Modifiez les styles du texte du masque</a:t>
            </a:r>
            <a:endParaRPr lang="fr-FR"/>
          </a:p>
        </p:txBody>
      </p:sp>
      <p:sp>
        <p:nvSpPr>
          <p:cNvPr id="5" name="Espace réservé de la date 4"/>
          <p:cNvSpPr>
            <a:spLocks noGrp="1"/>
          </p:cNvSpPr>
          <p:nvPr>
            <p:ph type="dt" sz="half" idx="10"/>
          </p:nvPr>
        </p:nvSpPr>
        <p:spPr/>
        <p:txBody>
          <a:bodyPr/>
          <a:lstStyle/>
          <a:p>
            <a:fld id="{D4DDE694-A3BA-4220-A415-E0EE2051B8A9}"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6" Type="http://schemas.openxmlformats.org/officeDocument/2006/relationships/theme" Target="../theme/theme3.x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6" Type="http://schemas.openxmlformats.org/officeDocument/2006/relationships/theme" Target="../theme/theme4.x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35171" y="402652"/>
            <a:ext cx="9223058" cy="1461801"/>
          </a:xfrm>
          <a:prstGeom prst="rect">
            <a:avLst/>
          </a:prstGeom>
        </p:spPr>
        <p:txBody>
          <a:bodyPr vert="horz" lIns="91440" tIns="45720" rIns="91440" bIns="45720" rtlCol="0" anchor="ctr">
            <a:normAutofit/>
          </a:bodyPr>
          <a:lstStyle/>
          <a:p>
            <a:r>
              <a:rPr lang="fr-FR"/>
              <a:t>Modifiez le style du titre</a:t>
            </a:r>
            <a:endParaRPr lang="fr-FR"/>
          </a:p>
        </p:txBody>
      </p:sp>
      <p:sp>
        <p:nvSpPr>
          <p:cNvPr id="3" name="Espace réservé du texte 2"/>
          <p:cNvSpPr>
            <a:spLocks noGrp="1"/>
          </p:cNvSpPr>
          <p:nvPr>
            <p:ph type="body" idx="1"/>
          </p:nvPr>
        </p:nvSpPr>
        <p:spPr>
          <a:xfrm>
            <a:off x="735171" y="2013259"/>
            <a:ext cx="9223058" cy="4798559"/>
          </a:xfrm>
          <a:prstGeom prst="rect">
            <a:avLst/>
          </a:prstGeom>
        </p:spPr>
        <p:txBody>
          <a:bodyPr vert="horz" lIns="91440" tIns="45720" rIns="91440" bIns="45720" rtlCol="0">
            <a:normAutofit/>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2"/>
          </p:nvPr>
        </p:nvSpPr>
        <p:spPr>
          <a:xfrm>
            <a:off x="735171" y="7009642"/>
            <a:ext cx="2406015" cy="402652"/>
          </a:xfrm>
          <a:prstGeom prst="rect">
            <a:avLst/>
          </a:prstGeom>
        </p:spPr>
        <p:txBody>
          <a:bodyPr vert="horz" lIns="91440" tIns="45720" rIns="91440" bIns="45720" rtlCol="0" anchor="ctr"/>
          <a:lstStyle>
            <a:lvl1pPr algn="l">
              <a:defRPr sz="1055">
                <a:solidFill>
                  <a:schemeClr val="tx1">
                    <a:tint val="75000"/>
                  </a:schemeClr>
                </a:solidFill>
              </a:defRPr>
            </a:lvl1pPr>
          </a:lstStyle>
          <a:p>
            <a:fld id="{D4DDE694-A3BA-4220-A415-E0EE2051B8A9}" type="datetimeFigureOut">
              <a:rPr lang="fr-FR" smtClean="0"/>
            </a:fld>
            <a:endParaRPr lang="fr-FR"/>
          </a:p>
        </p:txBody>
      </p:sp>
      <p:sp>
        <p:nvSpPr>
          <p:cNvPr id="5" name="Espace réservé du pied de page 4"/>
          <p:cNvSpPr>
            <a:spLocks noGrp="1"/>
          </p:cNvSpPr>
          <p:nvPr>
            <p:ph type="ftr" sz="quarter" idx="3"/>
          </p:nvPr>
        </p:nvSpPr>
        <p:spPr>
          <a:xfrm>
            <a:off x="3542189" y="7009642"/>
            <a:ext cx="3609023" cy="402652"/>
          </a:xfrm>
          <a:prstGeom prst="rect">
            <a:avLst/>
          </a:prstGeom>
        </p:spPr>
        <p:txBody>
          <a:bodyPr vert="horz" lIns="91440" tIns="45720" rIns="91440" bIns="45720" rtlCol="0" anchor="ctr"/>
          <a:lstStyle>
            <a:lvl1pPr algn="ctr">
              <a:defRPr sz="105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552214" y="7009642"/>
            <a:ext cx="2406015" cy="402652"/>
          </a:xfrm>
          <a:prstGeom prst="rect">
            <a:avLst/>
          </a:prstGeom>
        </p:spPr>
        <p:txBody>
          <a:bodyPr vert="horz" lIns="91440" tIns="45720" rIns="91440" bIns="45720" rtlCol="0" anchor="ctr"/>
          <a:lstStyle>
            <a:lvl1pPr algn="r">
              <a:defRPr sz="1055">
                <a:solidFill>
                  <a:schemeClr val="tx1">
                    <a:tint val="75000"/>
                  </a:schemeClr>
                </a:solidFill>
              </a:defRPr>
            </a:lvl1pPr>
          </a:lstStyle>
          <a:p>
            <a:fld id="{3189DE85-4348-44E3-A435-6C0AC3E483B8}"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02005" rtl="0" eaLnBrk="1" latinLnBrk="0" hangingPunct="1">
        <a:lnSpc>
          <a:spcPct val="90000"/>
        </a:lnSpc>
        <a:spcBef>
          <a:spcPct val="0"/>
        </a:spcBef>
        <a:buNone/>
        <a:defRPr sz="3860" kern="1200">
          <a:solidFill>
            <a:schemeClr val="tx1"/>
          </a:solidFill>
          <a:latin typeface="+mj-lt"/>
          <a:ea typeface="+mj-ea"/>
          <a:cs typeface="+mj-cs"/>
        </a:defRPr>
      </a:lvl1pPr>
    </p:titleStyle>
    <p:bodyStyle>
      <a:lvl1pPr marL="200660" indent="-200660" algn="l" defTabSz="802005" rtl="0" eaLnBrk="1" latinLnBrk="0" hangingPunct="1">
        <a:lnSpc>
          <a:spcPct val="90000"/>
        </a:lnSpc>
        <a:spcBef>
          <a:spcPts val="875"/>
        </a:spcBef>
        <a:buFont typeface="Arial" panose="020B0604020202020204" pitchFamily="34" charset="0"/>
        <a:buChar char="•"/>
        <a:defRPr sz="2455" kern="1200">
          <a:solidFill>
            <a:schemeClr val="tx1"/>
          </a:solidFill>
          <a:latin typeface="+mn-lt"/>
          <a:ea typeface="+mn-ea"/>
          <a:cs typeface="+mn-cs"/>
        </a:defRPr>
      </a:lvl1pPr>
      <a:lvl2pPr marL="601345" indent="-200660" algn="l" defTabSz="802005" rtl="0" eaLnBrk="1" latinLnBrk="0" hangingPunct="1">
        <a:lnSpc>
          <a:spcPct val="90000"/>
        </a:lnSpc>
        <a:spcBef>
          <a:spcPts val="440"/>
        </a:spcBef>
        <a:buFont typeface="Arial" panose="020B0604020202020204" pitchFamily="34" charset="0"/>
        <a:buChar char="•"/>
        <a:defRPr sz="2105" kern="1200">
          <a:solidFill>
            <a:schemeClr val="tx1"/>
          </a:solidFill>
          <a:latin typeface="+mn-lt"/>
          <a:ea typeface="+mn-ea"/>
          <a:cs typeface="+mn-cs"/>
        </a:defRPr>
      </a:lvl2pPr>
      <a:lvl3pPr marL="1002665" indent="-200660" algn="l" defTabSz="802005" rtl="0" eaLnBrk="1" latinLnBrk="0" hangingPunct="1">
        <a:lnSpc>
          <a:spcPct val="90000"/>
        </a:lnSpc>
        <a:spcBef>
          <a:spcPts val="440"/>
        </a:spcBef>
        <a:buFont typeface="Arial" panose="020B0604020202020204" pitchFamily="34" charset="0"/>
        <a:buChar char="•"/>
        <a:defRPr sz="1755" kern="1200">
          <a:solidFill>
            <a:schemeClr val="tx1"/>
          </a:solidFill>
          <a:latin typeface="+mn-lt"/>
          <a:ea typeface="+mn-ea"/>
          <a:cs typeface="+mn-cs"/>
        </a:defRPr>
      </a:lvl3pPr>
      <a:lvl4pPr marL="140335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4pPr>
      <a:lvl5pPr marL="180467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5pPr>
      <a:lvl6pPr marL="220535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6pPr>
      <a:lvl7pPr marL="260667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7pPr>
      <a:lvl8pPr marL="300736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8pPr>
      <a:lvl9pPr marL="340868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9pPr>
    </p:bodyStyle>
    <p:otherStyle>
      <a:defPPr>
        <a:defRPr lang="en-US"/>
      </a:defPPr>
      <a:lvl1pPr marL="0" algn="l" defTabSz="802005" rtl="0" eaLnBrk="1" latinLnBrk="0" hangingPunct="1">
        <a:defRPr sz="1580" kern="1200">
          <a:solidFill>
            <a:schemeClr val="tx1"/>
          </a:solidFill>
          <a:latin typeface="+mn-lt"/>
          <a:ea typeface="+mn-ea"/>
          <a:cs typeface="+mn-cs"/>
        </a:defRPr>
      </a:lvl1pPr>
      <a:lvl2pPr marL="401320" algn="l" defTabSz="802005" rtl="0" eaLnBrk="1" latinLnBrk="0" hangingPunct="1">
        <a:defRPr sz="1580" kern="1200">
          <a:solidFill>
            <a:schemeClr val="tx1"/>
          </a:solidFill>
          <a:latin typeface="+mn-lt"/>
          <a:ea typeface="+mn-ea"/>
          <a:cs typeface="+mn-cs"/>
        </a:defRPr>
      </a:lvl2pPr>
      <a:lvl3pPr marL="802005" algn="l" defTabSz="802005" rtl="0" eaLnBrk="1" latinLnBrk="0" hangingPunct="1">
        <a:defRPr sz="1580" kern="1200">
          <a:solidFill>
            <a:schemeClr val="tx1"/>
          </a:solidFill>
          <a:latin typeface="+mn-lt"/>
          <a:ea typeface="+mn-ea"/>
          <a:cs typeface="+mn-cs"/>
        </a:defRPr>
      </a:lvl3pPr>
      <a:lvl4pPr marL="1203325" algn="l" defTabSz="802005" rtl="0" eaLnBrk="1" latinLnBrk="0" hangingPunct="1">
        <a:defRPr sz="1580" kern="1200">
          <a:solidFill>
            <a:schemeClr val="tx1"/>
          </a:solidFill>
          <a:latin typeface="+mn-lt"/>
          <a:ea typeface="+mn-ea"/>
          <a:cs typeface="+mn-cs"/>
        </a:defRPr>
      </a:lvl4pPr>
      <a:lvl5pPr marL="1604010" algn="l" defTabSz="802005" rtl="0" eaLnBrk="1" latinLnBrk="0" hangingPunct="1">
        <a:defRPr sz="1580" kern="1200">
          <a:solidFill>
            <a:schemeClr val="tx1"/>
          </a:solidFill>
          <a:latin typeface="+mn-lt"/>
          <a:ea typeface="+mn-ea"/>
          <a:cs typeface="+mn-cs"/>
        </a:defRPr>
      </a:lvl5pPr>
      <a:lvl6pPr marL="2005330" algn="l" defTabSz="802005" rtl="0" eaLnBrk="1" latinLnBrk="0" hangingPunct="1">
        <a:defRPr sz="1580" kern="1200">
          <a:solidFill>
            <a:schemeClr val="tx1"/>
          </a:solidFill>
          <a:latin typeface="+mn-lt"/>
          <a:ea typeface="+mn-ea"/>
          <a:cs typeface="+mn-cs"/>
        </a:defRPr>
      </a:lvl6pPr>
      <a:lvl7pPr marL="2406015" algn="l" defTabSz="802005" rtl="0" eaLnBrk="1" latinLnBrk="0" hangingPunct="1">
        <a:defRPr sz="1580" kern="1200">
          <a:solidFill>
            <a:schemeClr val="tx1"/>
          </a:solidFill>
          <a:latin typeface="+mn-lt"/>
          <a:ea typeface="+mn-ea"/>
          <a:cs typeface="+mn-cs"/>
        </a:defRPr>
      </a:lvl7pPr>
      <a:lvl8pPr marL="2807335" algn="l" defTabSz="802005" rtl="0" eaLnBrk="1" latinLnBrk="0" hangingPunct="1">
        <a:defRPr sz="1580" kern="1200">
          <a:solidFill>
            <a:schemeClr val="tx1"/>
          </a:solidFill>
          <a:latin typeface="+mn-lt"/>
          <a:ea typeface="+mn-ea"/>
          <a:cs typeface="+mn-cs"/>
        </a:defRPr>
      </a:lvl8pPr>
      <a:lvl9pPr marL="3208020" algn="l" defTabSz="802005" rtl="0" eaLnBrk="1" latinLnBrk="0" hangingPunct="1">
        <a:defRPr sz="15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65"/>
            <a:ext cx="962406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fr-FR" altLang="fr-FR"/>
              <a:t>Cliquez pour modifier le style du titre</a:t>
            </a:r>
            <a:endParaRPr lang="fr-FR" altLang="fr-FR"/>
          </a:p>
        </p:txBody>
      </p:sp>
      <p:sp>
        <p:nvSpPr>
          <p:cNvPr id="1027" name="Rectangle 3"/>
          <p:cNvSpPr>
            <a:spLocks noGrp="1" noChangeArrowheads="1"/>
          </p:cNvSpPr>
          <p:nvPr>
            <p:ph type="body" idx="1"/>
          </p:nvPr>
        </p:nvSpPr>
        <p:spPr bwMode="auto">
          <a:xfrm>
            <a:off x="534670" y="1764667"/>
            <a:ext cx="962406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fr-FR" altLang="fr-FR"/>
              <a:t>Cliquez pour modifier les styles du texte du masque</a:t>
            </a:r>
            <a:endParaRPr lang="fr-FR" altLang="fr-FR"/>
          </a:p>
          <a:p>
            <a:pPr lvl="1"/>
            <a:r>
              <a:rPr lang="fr-FR" altLang="fr-FR"/>
              <a:t>Deuxième niveau</a:t>
            </a:r>
            <a:endParaRPr lang="fr-FR" altLang="fr-FR"/>
          </a:p>
          <a:p>
            <a:pPr lvl="2"/>
            <a:r>
              <a:rPr lang="fr-FR" altLang="fr-FR"/>
              <a:t>Troisième niveau</a:t>
            </a:r>
            <a:endParaRPr lang="fr-FR" altLang="fr-FR"/>
          </a:p>
          <a:p>
            <a:pPr lvl="3"/>
            <a:r>
              <a:rPr lang="fr-FR" altLang="fr-FR"/>
              <a:t>Quatrième niveau</a:t>
            </a:r>
            <a:endParaRPr lang="fr-FR" altLang="fr-FR"/>
          </a:p>
          <a:p>
            <a:pPr lvl="4"/>
            <a:r>
              <a:rPr lang="fr-FR" altLang="fr-FR"/>
              <a:t>Cinquième niveau</a:t>
            </a:r>
            <a:endParaRPr lang="fr-FR" altLang="fr-FR"/>
          </a:p>
        </p:txBody>
      </p:sp>
      <p:sp>
        <p:nvSpPr>
          <p:cNvPr id="529412" name="Rectangle 4"/>
          <p:cNvSpPr>
            <a:spLocks noGrp="1" noChangeArrowheads="1"/>
          </p:cNvSpPr>
          <p:nvPr>
            <p:ph type="dt" sz="half" idx="2"/>
          </p:nvPr>
        </p:nvSpPr>
        <p:spPr bwMode="auto">
          <a:xfrm>
            <a:off x="534670" y="6887095"/>
            <a:ext cx="2495127" cy="525198"/>
          </a:xfrm>
          <a:prstGeom prst="rect">
            <a:avLst/>
          </a:prstGeom>
          <a:noFill/>
          <a:ln w="9525">
            <a:noFill/>
            <a:miter lim="800000"/>
          </a:ln>
          <a:effectLst/>
        </p:spPr>
        <p:txBody>
          <a:bodyPr vert="horz" wrap="square" lIns="91440" tIns="45720" rIns="91440" bIns="45720" numCol="1" anchor="t" anchorCtr="0" compatLnSpc="1"/>
          <a:lstStyle>
            <a:lvl1pPr eaLnBrk="1" hangingPunct="1">
              <a:defRPr sz="1230">
                <a:latin typeface="Arial" panose="020B0604020202020204" pitchFamily="34" charset="0"/>
              </a:defRPr>
            </a:lvl1pPr>
          </a:lstStyle>
          <a:p>
            <a:pPr fontAlgn="base">
              <a:spcBef>
                <a:spcPct val="0"/>
              </a:spcBef>
              <a:spcAft>
                <a:spcPct val="0"/>
              </a:spcAft>
              <a:defRPr/>
            </a:pPr>
            <a:endParaRPr lang="fr-FR">
              <a:solidFill>
                <a:srgbClr val="000000"/>
              </a:solidFill>
            </a:endParaRPr>
          </a:p>
        </p:txBody>
      </p:sp>
      <p:sp>
        <p:nvSpPr>
          <p:cNvPr id="529413" name="Rectangle 5"/>
          <p:cNvSpPr>
            <a:spLocks noGrp="1" noChangeArrowheads="1"/>
          </p:cNvSpPr>
          <p:nvPr>
            <p:ph type="ftr" sz="quarter" idx="3"/>
          </p:nvPr>
        </p:nvSpPr>
        <p:spPr bwMode="auto">
          <a:xfrm>
            <a:off x="3653579" y="6887095"/>
            <a:ext cx="3386243" cy="525198"/>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30">
                <a:latin typeface="Arial" panose="020B0604020202020204" pitchFamily="34" charset="0"/>
              </a:defRPr>
            </a:lvl1pPr>
          </a:lstStyle>
          <a:p>
            <a:pPr fontAlgn="base">
              <a:spcBef>
                <a:spcPct val="0"/>
              </a:spcBef>
              <a:spcAft>
                <a:spcPct val="0"/>
              </a:spcAft>
              <a:defRPr/>
            </a:pPr>
            <a:endParaRPr lang="fr-FR">
              <a:solidFill>
                <a:srgbClr val="000000"/>
              </a:solidFill>
            </a:endParaRPr>
          </a:p>
        </p:txBody>
      </p:sp>
      <p:sp>
        <p:nvSpPr>
          <p:cNvPr id="529414" name="Rectangle 6"/>
          <p:cNvSpPr>
            <a:spLocks noGrp="1" noChangeArrowheads="1"/>
          </p:cNvSpPr>
          <p:nvPr>
            <p:ph type="sldNum" sz="quarter" idx="4"/>
          </p:nvPr>
        </p:nvSpPr>
        <p:spPr bwMode="auto">
          <a:xfrm>
            <a:off x="7663603" y="6887095"/>
            <a:ext cx="2495127" cy="52519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30"/>
            </a:lvl1pPr>
          </a:lstStyle>
          <a:p>
            <a:pPr fontAlgn="base">
              <a:spcBef>
                <a:spcPct val="0"/>
              </a:spcBef>
              <a:spcAft>
                <a:spcPct val="0"/>
              </a:spcAft>
              <a:defRPr/>
            </a:pPr>
            <a:fld id="{A77B2589-930A-4DBB-AEC9-06F24C52CE81}" type="slidenum">
              <a:rPr lang="fr-FR" altLang="fr-FR">
                <a:solidFill>
                  <a:srgbClr val="000000"/>
                </a:solidFill>
              </a:rPr>
            </a:fld>
            <a:endParaRPr lang="fr-FR" altLang="fr-FR">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860">
          <a:solidFill>
            <a:schemeClr val="tx2"/>
          </a:solidFill>
          <a:latin typeface="+mj-lt"/>
          <a:ea typeface="+mj-ea"/>
          <a:cs typeface="+mj-cs"/>
        </a:defRPr>
      </a:lvl1pPr>
      <a:lvl2pPr algn="ctr" rtl="0" eaLnBrk="0" fontAlgn="base" hangingPunct="0">
        <a:spcBef>
          <a:spcPct val="0"/>
        </a:spcBef>
        <a:spcAft>
          <a:spcPct val="0"/>
        </a:spcAft>
        <a:defRPr sz="3860">
          <a:solidFill>
            <a:schemeClr val="tx2"/>
          </a:solidFill>
          <a:latin typeface="Arial" panose="020B0604020202020204" pitchFamily="34" charset="0"/>
        </a:defRPr>
      </a:lvl2pPr>
      <a:lvl3pPr algn="ctr" rtl="0" eaLnBrk="0" fontAlgn="base" hangingPunct="0">
        <a:spcBef>
          <a:spcPct val="0"/>
        </a:spcBef>
        <a:spcAft>
          <a:spcPct val="0"/>
        </a:spcAft>
        <a:defRPr sz="3860">
          <a:solidFill>
            <a:schemeClr val="tx2"/>
          </a:solidFill>
          <a:latin typeface="Arial" panose="020B0604020202020204" pitchFamily="34" charset="0"/>
        </a:defRPr>
      </a:lvl3pPr>
      <a:lvl4pPr algn="ctr" rtl="0" eaLnBrk="0" fontAlgn="base" hangingPunct="0">
        <a:spcBef>
          <a:spcPct val="0"/>
        </a:spcBef>
        <a:spcAft>
          <a:spcPct val="0"/>
        </a:spcAft>
        <a:defRPr sz="3860">
          <a:solidFill>
            <a:schemeClr val="tx2"/>
          </a:solidFill>
          <a:latin typeface="Arial" panose="020B0604020202020204" pitchFamily="34" charset="0"/>
        </a:defRPr>
      </a:lvl4pPr>
      <a:lvl5pPr algn="ctr" rtl="0" eaLnBrk="0" fontAlgn="base" hangingPunct="0">
        <a:spcBef>
          <a:spcPct val="0"/>
        </a:spcBef>
        <a:spcAft>
          <a:spcPct val="0"/>
        </a:spcAft>
        <a:defRPr sz="3860">
          <a:solidFill>
            <a:schemeClr val="tx2"/>
          </a:solidFill>
          <a:latin typeface="Arial" panose="020B0604020202020204" pitchFamily="34" charset="0"/>
        </a:defRPr>
      </a:lvl5pPr>
      <a:lvl6pPr marL="401320" algn="ctr" rtl="0" fontAlgn="base">
        <a:spcBef>
          <a:spcPct val="0"/>
        </a:spcBef>
        <a:spcAft>
          <a:spcPct val="0"/>
        </a:spcAft>
        <a:defRPr sz="3860">
          <a:solidFill>
            <a:schemeClr val="tx2"/>
          </a:solidFill>
          <a:latin typeface="Arial" panose="020B0604020202020204" pitchFamily="34" charset="0"/>
        </a:defRPr>
      </a:lvl6pPr>
      <a:lvl7pPr marL="802005" algn="ctr" rtl="0" fontAlgn="base">
        <a:spcBef>
          <a:spcPct val="0"/>
        </a:spcBef>
        <a:spcAft>
          <a:spcPct val="0"/>
        </a:spcAft>
        <a:defRPr sz="3860">
          <a:solidFill>
            <a:schemeClr val="tx2"/>
          </a:solidFill>
          <a:latin typeface="Arial" panose="020B0604020202020204" pitchFamily="34" charset="0"/>
        </a:defRPr>
      </a:lvl7pPr>
      <a:lvl8pPr marL="1203325" algn="ctr" rtl="0" fontAlgn="base">
        <a:spcBef>
          <a:spcPct val="0"/>
        </a:spcBef>
        <a:spcAft>
          <a:spcPct val="0"/>
        </a:spcAft>
        <a:defRPr sz="3860">
          <a:solidFill>
            <a:schemeClr val="tx2"/>
          </a:solidFill>
          <a:latin typeface="Arial" panose="020B0604020202020204" pitchFamily="34" charset="0"/>
        </a:defRPr>
      </a:lvl8pPr>
      <a:lvl9pPr marL="1604010" algn="ctr" rtl="0" fontAlgn="base">
        <a:spcBef>
          <a:spcPct val="0"/>
        </a:spcBef>
        <a:spcAft>
          <a:spcPct val="0"/>
        </a:spcAft>
        <a:defRPr sz="3860">
          <a:solidFill>
            <a:schemeClr val="tx2"/>
          </a:solidFill>
          <a:latin typeface="Arial" panose="020B0604020202020204" pitchFamily="34" charset="0"/>
        </a:defRPr>
      </a:lvl9pPr>
    </p:titleStyle>
    <p:bodyStyle>
      <a:lvl1pPr marL="300990" indent="-300990" algn="l" rtl="0" eaLnBrk="0" fontAlgn="base" hangingPunct="0">
        <a:spcBef>
          <a:spcPct val="20000"/>
        </a:spcBef>
        <a:spcAft>
          <a:spcPct val="0"/>
        </a:spcAft>
        <a:buChar char="•"/>
        <a:defRPr sz="2805">
          <a:solidFill>
            <a:schemeClr val="tx1"/>
          </a:solidFill>
          <a:latin typeface="+mn-lt"/>
          <a:ea typeface="+mn-ea"/>
          <a:cs typeface="+mn-cs"/>
        </a:defRPr>
      </a:lvl1pPr>
      <a:lvl2pPr marL="651510" indent="-250825" algn="l" rtl="0" eaLnBrk="0" fontAlgn="base" hangingPunct="0">
        <a:spcBef>
          <a:spcPct val="20000"/>
        </a:spcBef>
        <a:spcAft>
          <a:spcPct val="0"/>
        </a:spcAft>
        <a:buChar char="–"/>
        <a:defRPr sz="2455">
          <a:solidFill>
            <a:schemeClr val="tx1"/>
          </a:solidFill>
          <a:latin typeface="+mn-lt"/>
        </a:defRPr>
      </a:lvl2pPr>
      <a:lvl3pPr marL="1002665" indent="-200660" algn="l" rtl="0" eaLnBrk="0" fontAlgn="base" hangingPunct="0">
        <a:spcBef>
          <a:spcPct val="20000"/>
        </a:spcBef>
        <a:spcAft>
          <a:spcPct val="0"/>
        </a:spcAft>
        <a:buChar char="•"/>
        <a:defRPr sz="2105">
          <a:solidFill>
            <a:schemeClr val="tx1"/>
          </a:solidFill>
          <a:latin typeface="+mn-lt"/>
        </a:defRPr>
      </a:lvl3pPr>
      <a:lvl4pPr marL="1403350" indent="-200660" algn="l" rtl="0" eaLnBrk="0" fontAlgn="base" hangingPunct="0">
        <a:spcBef>
          <a:spcPct val="20000"/>
        </a:spcBef>
        <a:spcAft>
          <a:spcPct val="0"/>
        </a:spcAft>
        <a:buChar char="–"/>
        <a:defRPr sz="1755">
          <a:solidFill>
            <a:schemeClr val="tx1"/>
          </a:solidFill>
          <a:latin typeface="+mn-lt"/>
        </a:defRPr>
      </a:lvl4pPr>
      <a:lvl5pPr marL="1804670" indent="-200660" algn="l" rtl="0" eaLnBrk="0" fontAlgn="base" hangingPunct="0">
        <a:spcBef>
          <a:spcPct val="20000"/>
        </a:spcBef>
        <a:spcAft>
          <a:spcPct val="0"/>
        </a:spcAft>
        <a:buChar char="»"/>
        <a:defRPr sz="1755">
          <a:solidFill>
            <a:schemeClr val="tx1"/>
          </a:solidFill>
          <a:latin typeface="+mn-lt"/>
        </a:defRPr>
      </a:lvl5pPr>
      <a:lvl6pPr marL="2205355" indent="-200660" algn="l" rtl="0" fontAlgn="base">
        <a:spcBef>
          <a:spcPct val="20000"/>
        </a:spcBef>
        <a:spcAft>
          <a:spcPct val="0"/>
        </a:spcAft>
        <a:buChar char="»"/>
        <a:defRPr sz="1755">
          <a:solidFill>
            <a:schemeClr val="tx1"/>
          </a:solidFill>
          <a:latin typeface="+mn-lt"/>
        </a:defRPr>
      </a:lvl6pPr>
      <a:lvl7pPr marL="2606675" indent="-200660" algn="l" rtl="0" fontAlgn="base">
        <a:spcBef>
          <a:spcPct val="20000"/>
        </a:spcBef>
        <a:spcAft>
          <a:spcPct val="0"/>
        </a:spcAft>
        <a:buChar char="»"/>
        <a:defRPr sz="1755">
          <a:solidFill>
            <a:schemeClr val="tx1"/>
          </a:solidFill>
          <a:latin typeface="+mn-lt"/>
        </a:defRPr>
      </a:lvl7pPr>
      <a:lvl8pPr marL="3007360" indent="-200660" algn="l" rtl="0" fontAlgn="base">
        <a:spcBef>
          <a:spcPct val="20000"/>
        </a:spcBef>
        <a:spcAft>
          <a:spcPct val="0"/>
        </a:spcAft>
        <a:buChar char="»"/>
        <a:defRPr sz="1755">
          <a:solidFill>
            <a:schemeClr val="tx1"/>
          </a:solidFill>
          <a:latin typeface="+mn-lt"/>
        </a:defRPr>
      </a:lvl8pPr>
      <a:lvl9pPr marL="3408680" indent="-200660" algn="l" rtl="0" fontAlgn="base">
        <a:spcBef>
          <a:spcPct val="20000"/>
        </a:spcBef>
        <a:spcAft>
          <a:spcPct val="0"/>
        </a:spcAft>
        <a:buChar char="»"/>
        <a:defRPr sz="1755">
          <a:solidFill>
            <a:schemeClr val="tx1"/>
          </a:solidFill>
          <a:latin typeface="+mn-lt"/>
        </a:defRPr>
      </a:lvl9pPr>
    </p:bodyStyle>
    <p:otherStyle>
      <a:defPPr>
        <a:defRPr lang="fr-FR"/>
      </a:defPPr>
      <a:lvl1pPr marL="0" algn="l" defTabSz="802005" rtl="0" eaLnBrk="1" latinLnBrk="0" hangingPunct="1">
        <a:defRPr sz="1580" kern="1200">
          <a:solidFill>
            <a:schemeClr val="tx1"/>
          </a:solidFill>
          <a:latin typeface="+mn-lt"/>
          <a:ea typeface="+mn-ea"/>
          <a:cs typeface="+mn-cs"/>
        </a:defRPr>
      </a:lvl1pPr>
      <a:lvl2pPr marL="401320" algn="l" defTabSz="802005" rtl="0" eaLnBrk="1" latinLnBrk="0" hangingPunct="1">
        <a:defRPr sz="1580" kern="1200">
          <a:solidFill>
            <a:schemeClr val="tx1"/>
          </a:solidFill>
          <a:latin typeface="+mn-lt"/>
          <a:ea typeface="+mn-ea"/>
          <a:cs typeface="+mn-cs"/>
        </a:defRPr>
      </a:lvl2pPr>
      <a:lvl3pPr marL="802005" algn="l" defTabSz="802005" rtl="0" eaLnBrk="1" latinLnBrk="0" hangingPunct="1">
        <a:defRPr sz="1580" kern="1200">
          <a:solidFill>
            <a:schemeClr val="tx1"/>
          </a:solidFill>
          <a:latin typeface="+mn-lt"/>
          <a:ea typeface="+mn-ea"/>
          <a:cs typeface="+mn-cs"/>
        </a:defRPr>
      </a:lvl3pPr>
      <a:lvl4pPr marL="1203325" algn="l" defTabSz="802005" rtl="0" eaLnBrk="1" latinLnBrk="0" hangingPunct="1">
        <a:defRPr sz="1580" kern="1200">
          <a:solidFill>
            <a:schemeClr val="tx1"/>
          </a:solidFill>
          <a:latin typeface="+mn-lt"/>
          <a:ea typeface="+mn-ea"/>
          <a:cs typeface="+mn-cs"/>
        </a:defRPr>
      </a:lvl4pPr>
      <a:lvl5pPr marL="1604010" algn="l" defTabSz="802005" rtl="0" eaLnBrk="1" latinLnBrk="0" hangingPunct="1">
        <a:defRPr sz="1580" kern="1200">
          <a:solidFill>
            <a:schemeClr val="tx1"/>
          </a:solidFill>
          <a:latin typeface="+mn-lt"/>
          <a:ea typeface="+mn-ea"/>
          <a:cs typeface="+mn-cs"/>
        </a:defRPr>
      </a:lvl5pPr>
      <a:lvl6pPr marL="2005330" algn="l" defTabSz="802005" rtl="0" eaLnBrk="1" latinLnBrk="0" hangingPunct="1">
        <a:defRPr sz="1580" kern="1200">
          <a:solidFill>
            <a:schemeClr val="tx1"/>
          </a:solidFill>
          <a:latin typeface="+mn-lt"/>
          <a:ea typeface="+mn-ea"/>
          <a:cs typeface="+mn-cs"/>
        </a:defRPr>
      </a:lvl6pPr>
      <a:lvl7pPr marL="2406015" algn="l" defTabSz="802005" rtl="0" eaLnBrk="1" latinLnBrk="0" hangingPunct="1">
        <a:defRPr sz="1580" kern="1200">
          <a:solidFill>
            <a:schemeClr val="tx1"/>
          </a:solidFill>
          <a:latin typeface="+mn-lt"/>
          <a:ea typeface="+mn-ea"/>
          <a:cs typeface="+mn-cs"/>
        </a:defRPr>
      </a:lvl7pPr>
      <a:lvl8pPr marL="2807335" algn="l" defTabSz="802005" rtl="0" eaLnBrk="1" latinLnBrk="0" hangingPunct="1">
        <a:defRPr sz="1580" kern="1200">
          <a:solidFill>
            <a:schemeClr val="tx1"/>
          </a:solidFill>
          <a:latin typeface="+mn-lt"/>
          <a:ea typeface="+mn-ea"/>
          <a:cs typeface="+mn-cs"/>
        </a:defRPr>
      </a:lvl8pPr>
      <a:lvl9pPr marL="3208020" algn="l" defTabSz="802005" rtl="0" eaLnBrk="1" latinLnBrk="0" hangingPunct="1">
        <a:defRPr sz="15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652"/>
            <a:ext cx="9223058" cy="1461801"/>
          </a:xfrm>
          <a:prstGeom prst="rect">
            <a:avLst/>
          </a:prstGeom>
          <a:solidFill>
            <a:schemeClr val="accent6">
              <a:lumMod val="75000"/>
            </a:schemeClr>
          </a:solidFill>
        </p:spPr>
        <p:txBody>
          <a:bodyPr vert="horz" lIns="91440" tIns="45720" rIns="91440" bIns="45720" rtlCol="0" anchor="ctr">
            <a:normAutofit/>
          </a:bodyPr>
          <a:lstStyle/>
          <a:p>
            <a:r>
              <a:rPr lang="en-US" dirty="0"/>
              <a:t>Click to edit Master title style</a:t>
            </a:r>
            <a:endParaRPr lang="fr-CH" dirty="0"/>
          </a:p>
        </p:txBody>
      </p:sp>
      <p:sp>
        <p:nvSpPr>
          <p:cNvPr id="3" name="Text Placeholder 2"/>
          <p:cNvSpPr>
            <a:spLocks noGrp="1"/>
          </p:cNvSpPr>
          <p:nvPr>
            <p:ph type="body" idx="1"/>
          </p:nvPr>
        </p:nvSpPr>
        <p:spPr>
          <a:xfrm>
            <a:off x="735171" y="2013259"/>
            <a:ext cx="9223058" cy="479855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4"/>
          </p:nvPr>
        </p:nvSpPr>
        <p:spPr>
          <a:xfrm>
            <a:off x="4072085" y="7160199"/>
            <a:ext cx="2406015" cy="402652"/>
          </a:xfrm>
          <a:prstGeom prst="rect">
            <a:avLst/>
          </a:prstGeom>
        </p:spPr>
        <p:txBody>
          <a:bodyPr vert="horz" lIns="91440" tIns="45720" rIns="91440" bIns="45720" rtlCol="0" anchor="ctr"/>
          <a:lstStyle>
            <a:lvl1pPr algn="r">
              <a:defRPr sz="1055">
                <a:solidFill>
                  <a:schemeClr val="tx1">
                    <a:tint val="75000"/>
                  </a:schemeClr>
                </a:solidFill>
              </a:defRPr>
            </a:lvl1p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0398" y="6433071"/>
            <a:ext cx="1223693" cy="1116281"/>
          </a:xfrm>
          <a:prstGeom prst="rect">
            <a:avLst/>
          </a:prstGeom>
        </p:spPr>
      </p:pic>
      <p:pic>
        <p:nvPicPr>
          <p:cNvPr id="8" name="Picture 7" descr="Logo&#10;&#10;Description automatically generated"/>
          <p:cNvPicPr>
            <a:picLocks noChangeAspect="1"/>
          </p:cNvPicPr>
          <p:nvPr userDrawn="1"/>
        </p:nvPicPr>
        <p:blipFill rotWithShape="1">
          <a:blip r:embed="rId15">
            <a:extLst>
              <a:ext uri="{28A0092B-C50C-407E-A947-70E740481C1C}">
                <a14:useLocalDpi xmlns:a14="http://schemas.microsoft.com/office/drawing/2010/main" val="0"/>
              </a:ext>
            </a:extLst>
          </a:blip>
          <a:srcRect t="9450" b="14663"/>
          <a:stretch>
            <a:fillRect/>
          </a:stretch>
        </p:blipFill>
        <p:spPr>
          <a:xfrm>
            <a:off x="8603398" y="6536463"/>
            <a:ext cx="1469359" cy="1012889"/>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802005" rtl="0" eaLnBrk="1" latinLnBrk="0" hangingPunct="1">
        <a:lnSpc>
          <a:spcPct val="90000"/>
        </a:lnSpc>
        <a:spcBef>
          <a:spcPct val="0"/>
        </a:spcBef>
        <a:buNone/>
        <a:defRPr sz="3510" kern="1200">
          <a:solidFill>
            <a:schemeClr val="bg1"/>
          </a:solidFill>
          <a:latin typeface="Arial" panose="020B0604020202020204" pitchFamily="34" charset="0"/>
          <a:ea typeface="+mj-ea"/>
          <a:cs typeface="Arial" panose="020B0604020202020204" pitchFamily="34" charset="0"/>
        </a:defRPr>
      </a:lvl1pPr>
    </p:titleStyle>
    <p:bodyStyle>
      <a:lvl1pPr marL="200660" indent="-200660" algn="l" defTabSz="802005" rtl="0" eaLnBrk="1" latinLnBrk="0" hangingPunct="1">
        <a:lnSpc>
          <a:spcPct val="90000"/>
        </a:lnSpc>
        <a:spcBef>
          <a:spcPts val="875"/>
        </a:spcBef>
        <a:buFont typeface="Arial" panose="020B0604020202020204" pitchFamily="34" charset="0"/>
        <a:buChar char="•"/>
        <a:defRPr sz="2455" kern="1200">
          <a:solidFill>
            <a:schemeClr val="tx1"/>
          </a:solidFill>
          <a:latin typeface="+mn-lt"/>
          <a:ea typeface="+mn-ea"/>
          <a:cs typeface="+mn-cs"/>
        </a:defRPr>
      </a:lvl1pPr>
      <a:lvl2pPr marL="601345" indent="-200660" algn="l" defTabSz="802005" rtl="0" eaLnBrk="1" latinLnBrk="0" hangingPunct="1">
        <a:lnSpc>
          <a:spcPct val="90000"/>
        </a:lnSpc>
        <a:spcBef>
          <a:spcPts val="440"/>
        </a:spcBef>
        <a:buFont typeface="Arial" panose="020B0604020202020204" pitchFamily="34" charset="0"/>
        <a:buChar char="•"/>
        <a:defRPr sz="2105" kern="1200">
          <a:solidFill>
            <a:schemeClr val="tx1"/>
          </a:solidFill>
          <a:latin typeface="+mn-lt"/>
          <a:ea typeface="+mn-ea"/>
          <a:cs typeface="+mn-cs"/>
        </a:defRPr>
      </a:lvl2pPr>
      <a:lvl3pPr marL="1002665" indent="-200660" algn="l" defTabSz="802005" rtl="0" eaLnBrk="1" latinLnBrk="0" hangingPunct="1">
        <a:lnSpc>
          <a:spcPct val="90000"/>
        </a:lnSpc>
        <a:spcBef>
          <a:spcPts val="440"/>
        </a:spcBef>
        <a:buFont typeface="Arial" panose="020B0604020202020204" pitchFamily="34" charset="0"/>
        <a:buChar char="•"/>
        <a:defRPr sz="1755" kern="1200">
          <a:solidFill>
            <a:schemeClr val="tx1"/>
          </a:solidFill>
          <a:latin typeface="+mn-lt"/>
          <a:ea typeface="+mn-ea"/>
          <a:cs typeface="+mn-cs"/>
        </a:defRPr>
      </a:lvl3pPr>
      <a:lvl4pPr marL="140335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4pPr>
      <a:lvl5pPr marL="180467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5pPr>
      <a:lvl6pPr marL="220535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6pPr>
      <a:lvl7pPr marL="260667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7pPr>
      <a:lvl8pPr marL="300736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8pPr>
      <a:lvl9pPr marL="340868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9pPr>
    </p:bodyStyle>
    <p:otherStyle>
      <a:defPPr>
        <a:defRPr lang="fr-FR"/>
      </a:defPPr>
      <a:lvl1pPr marL="0" algn="l" defTabSz="802005" rtl="0" eaLnBrk="1" latinLnBrk="0" hangingPunct="1">
        <a:defRPr sz="1580" kern="1200">
          <a:solidFill>
            <a:schemeClr val="tx1"/>
          </a:solidFill>
          <a:latin typeface="+mn-lt"/>
          <a:ea typeface="+mn-ea"/>
          <a:cs typeface="+mn-cs"/>
        </a:defRPr>
      </a:lvl1pPr>
      <a:lvl2pPr marL="401320" algn="l" defTabSz="802005" rtl="0" eaLnBrk="1" latinLnBrk="0" hangingPunct="1">
        <a:defRPr sz="1580" kern="1200">
          <a:solidFill>
            <a:schemeClr val="tx1"/>
          </a:solidFill>
          <a:latin typeface="+mn-lt"/>
          <a:ea typeface="+mn-ea"/>
          <a:cs typeface="+mn-cs"/>
        </a:defRPr>
      </a:lvl2pPr>
      <a:lvl3pPr marL="802005" algn="l" defTabSz="802005" rtl="0" eaLnBrk="1" latinLnBrk="0" hangingPunct="1">
        <a:defRPr sz="1580" kern="1200">
          <a:solidFill>
            <a:schemeClr val="tx1"/>
          </a:solidFill>
          <a:latin typeface="+mn-lt"/>
          <a:ea typeface="+mn-ea"/>
          <a:cs typeface="+mn-cs"/>
        </a:defRPr>
      </a:lvl3pPr>
      <a:lvl4pPr marL="1203325" algn="l" defTabSz="802005" rtl="0" eaLnBrk="1" latinLnBrk="0" hangingPunct="1">
        <a:defRPr sz="1580" kern="1200">
          <a:solidFill>
            <a:schemeClr val="tx1"/>
          </a:solidFill>
          <a:latin typeface="+mn-lt"/>
          <a:ea typeface="+mn-ea"/>
          <a:cs typeface="+mn-cs"/>
        </a:defRPr>
      </a:lvl4pPr>
      <a:lvl5pPr marL="1604010" algn="l" defTabSz="802005" rtl="0" eaLnBrk="1" latinLnBrk="0" hangingPunct="1">
        <a:defRPr sz="1580" kern="1200">
          <a:solidFill>
            <a:schemeClr val="tx1"/>
          </a:solidFill>
          <a:latin typeface="+mn-lt"/>
          <a:ea typeface="+mn-ea"/>
          <a:cs typeface="+mn-cs"/>
        </a:defRPr>
      </a:lvl5pPr>
      <a:lvl6pPr marL="2005330" algn="l" defTabSz="802005" rtl="0" eaLnBrk="1" latinLnBrk="0" hangingPunct="1">
        <a:defRPr sz="1580" kern="1200">
          <a:solidFill>
            <a:schemeClr val="tx1"/>
          </a:solidFill>
          <a:latin typeface="+mn-lt"/>
          <a:ea typeface="+mn-ea"/>
          <a:cs typeface="+mn-cs"/>
        </a:defRPr>
      </a:lvl6pPr>
      <a:lvl7pPr marL="2406015" algn="l" defTabSz="802005" rtl="0" eaLnBrk="1" latinLnBrk="0" hangingPunct="1">
        <a:defRPr sz="1580" kern="1200">
          <a:solidFill>
            <a:schemeClr val="tx1"/>
          </a:solidFill>
          <a:latin typeface="+mn-lt"/>
          <a:ea typeface="+mn-ea"/>
          <a:cs typeface="+mn-cs"/>
        </a:defRPr>
      </a:lvl7pPr>
      <a:lvl8pPr marL="2807335" algn="l" defTabSz="802005" rtl="0" eaLnBrk="1" latinLnBrk="0" hangingPunct="1">
        <a:defRPr sz="1580" kern="1200">
          <a:solidFill>
            <a:schemeClr val="tx1"/>
          </a:solidFill>
          <a:latin typeface="+mn-lt"/>
          <a:ea typeface="+mn-ea"/>
          <a:cs typeface="+mn-cs"/>
        </a:defRPr>
      </a:lvl8pPr>
      <a:lvl9pPr marL="3208020" algn="l" defTabSz="802005" rtl="0" eaLnBrk="1" latinLnBrk="0" hangingPunct="1">
        <a:defRPr sz="15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652"/>
            <a:ext cx="9223058" cy="1461801"/>
          </a:xfrm>
          <a:prstGeom prst="rect">
            <a:avLst/>
          </a:prstGeom>
          <a:solidFill>
            <a:schemeClr val="accent6">
              <a:lumMod val="75000"/>
            </a:schemeClr>
          </a:solidFill>
        </p:spPr>
        <p:txBody>
          <a:bodyPr vert="horz" lIns="91440" tIns="45720" rIns="91440" bIns="45720" rtlCol="0" anchor="ctr">
            <a:normAutofit/>
          </a:bodyPr>
          <a:lstStyle/>
          <a:p>
            <a:r>
              <a:rPr lang="en-US" dirty="0"/>
              <a:t>Click to edit Master title style</a:t>
            </a:r>
            <a:endParaRPr lang="fr-CH" dirty="0"/>
          </a:p>
        </p:txBody>
      </p:sp>
      <p:sp>
        <p:nvSpPr>
          <p:cNvPr id="3" name="Text Placeholder 2"/>
          <p:cNvSpPr>
            <a:spLocks noGrp="1"/>
          </p:cNvSpPr>
          <p:nvPr>
            <p:ph type="body" idx="1"/>
          </p:nvPr>
        </p:nvSpPr>
        <p:spPr>
          <a:xfrm>
            <a:off x="735171" y="2013259"/>
            <a:ext cx="9223058" cy="479855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4"/>
          </p:nvPr>
        </p:nvSpPr>
        <p:spPr>
          <a:xfrm>
            <a:off x="4072085" y="7160199"/>
            <a:ext cx="2406015" cy="402652"/>
          </a:xfrm>
          <a:prstGeom prst="rect">
            <a:avLst/>
          </a:prstGeom>
        </p:spPr>
        <p:txBody>
          <a:bodyPr vert="horz" lIns="91440" tIns="45720" rIns="91440" bIns="45720" rtlCol="0" anchor="ctr"/>
          <a:lstStyle>
            <a:lvl1pPr algn="r">
              <a:defRPr sz="1055">
                <a:solidFill>
                  <a:schemeClr val="tx1">
                    <a:tint val="75000"/>
                  </a:schemeClr>
                </a:solidFill>
              </a:defRPr>
            </a:lvl1p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0398" y="6433071"/>
            <a:ext cx="1223693" cy="1116281"/>
          </a:xfrm>
          <a:prstGeom prst="rect">
            <a:avLst/>
          </a:prstGeom>
        </p:spPr>
      </p:pic>
      <p:pic>
        <p:nvPicPr>
          <p:cNvPr id="8" name="Picture 7" descr="Logo&#10;&#10;Description automatically generated"/>
          <p:cNvPicPr>
            <a:picLocks noChangeAspect="1"/>
          </p:cNvPicPr>
          <p:nvPr userDrawn="1"/>
        </p:nvPicPr>
        <p:blipFill rotWithShape="1">
          <a:blip r:embed="rId15">
            <a:extLst>
              <a:ext uri="{28A0092B-C50C-407E-A947-70E740481C1C}">
                <a14:useLocalDpi xmlns:a14="http://schemas.microsoft.com/office/drawing/2010/main" val="0"/>
              </a:ext>
            </a:extLst>
          </a:blip>
          <a:srcRect t="9450" b="14663"/>
          <a:stretch>
            <a:fillRect/>
          </a:stretch>
        </p:blipFill>
        <p:spPr>
          <a:xfrm>
            <a:off x="8603398" y="6536463"/>
            <a:ext cx="1469359" cy="1012889"/>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802005" rtl="0" eaLnBrk="1" latinLnBrk="0" hangingPunct="1">
        <a:lnSpc>
          <a:spcPct val="90000"/>
        </a:lnSpc>
        <a:spcBef>
          <a:spcPct val="0"/>
        </a:spcBef>
        <a:buNone/>
        <a:defRPr sz="3510" kern="1200">
          <a:solidFill>
            <a:schemeClr val="bg1"/>
          </a:solidFill>
          <a:latin typeface="Arial" panose="020B0604020202020204" pitchFamily="34" charset="0"/>
          <a:ea typeface="+mj-ea"/>
          <a:cs typeface="Arial" panose="020B0604020202020204" pitchFamily="34" charset="0"/>
        </a:defRPr>
      </a:lvl1pPr>
    </p:titleStyle>
    <p:bodyStyle>
      <a:lvl1pPr marL="200660" indent="-200660" algn="l" defTabSz="802005" rtl="0" eaLnBrk="1" latinLnBrk="0" hangingPunct="1">
        <a:lnSpc>
          <a:spcPct val="90000"/>
        </a:lnSpc>
        <a:spcBef>
          <a:spcPts val="875"/>
        </a:spcBef>
        <a:buFont typeface="Arial" panose="020B0604020202020204" pitchFamily="34" charset="0"/>
        <a:buChar char="•"/>
        <a:defRPr sz="2455" kern="1200">
          <a:solidFill>
            <a:schemeClr val="tx1"/>
          </a:solidFill>
          <a:latin typeface="+mn-lt"/>
          <a:ea typeface="+mn-ea"/>
          <a:cs typeface="+mn-cs"/>
        </a:defRPr>
      </a:lvl1pPr>
      <a:lvl2pPr marL="601345" indent="-200660" algn="l" defTabSz="802005" rtl="0" eaLnBrk="1" latinLnBrk="0" hangingPunct="1">
        <a:lnSpc>
          <a:spcPct val="90000"/>
        </a:lnSpc>
        <a:spcBef>
          <a:spcPts val="440"/>
        </a:spcBef>
        <a:buFont typeface="Arial" panose="020B0604020202020204" pitchFamily="34" charset="0"/>
        <a:buChar char="•"/>
        <a:defRPr sz="2105" kern="1200">
          <a:solidFill>
            <a:schemeClr val="tx1"/>
          </a:solidFill>
          <a:latin typeface="+mn-lt"/>
          <a:ea typeface="+mn-ea"/>
          <a:cs typeface="+mn-cs"/>
        </a:defRPr>
      </a:lvl2pPr>
      <a:lvl3pPr marL="1002665" indent="-200660" algn="l" defTabSz="802005" rtl="0" eaLnBrk="1" latinLnBrk="0" hangingPunct="1">
        <a:lnSpc>
          <a:spcPct val="90000"/>
        </a:lnSpc>
        <a:spcBef>
          <a:spcPts val="440"/>
        </a:spcBef>
        <a:buFont typeface="Arial" panose="020B0604020202020204" pitchFamily="34" charset="0"/>
        <a:buChar char="•"/>
        <a:defRPr sz="1755" kern="1200">
          <a:solidFill>
            <a:schemeClr val="tx1"/>
          </a:solidFill>
          <a:latin typeface="+mn-lt"/>
          <a:ea typeface="+mn-ea"/>
          <a:cs typeface="+mn-cs"/>
        </a:defRPr>
      </a:lvl3pPr>
      <a:lvl4pPr marL="140335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4pPr>
      <a:lvl5pPr marL="180467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5pPr>
      <a:lvl6pPr marL="220535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6pPr>
      <a:lvl7pPr marL="260667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7pPr>
      <a:lvl8pPr marL="300736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8pPr>
      <a:lvl9pPr marL="340868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9pPr>
    </p:bodyStyle>
    <p:otherStyle>
      <a:defPPr>
        <a:defRPr lang="fr-FR"/>
      </a:defPPr>
      <a:lvl1pPr marL="0" algn="l" defTabSz="802005" rtl="0" eaLnBrk="1" latinLnBrk="0" hangingPunct="1">
        <a:defRPr sz="1580" kern="1200">
          <a:solidFill>
            <a:schemeClr val="tx1"/>
          </a:solidFill>
          <a:latin typeface="+mn-lt"/>
          <a:ea typeface="+mn-ea"/>
          <a:cs typeface="+mn-cs"/>
        </a:defRPr>
      </a:lvl1pPr>
      <a:lvl2pPr marL="401320" algn="l" defTabSz="802005" rtl="0" eaLnBrk="1" latinLnBrk="0" hangingPunct="1">
        <a:defRPr sz="1580" kern="1200">
          <a:solidFill>
            <a:schemeClr val="tx1"/>
          </a:solidFill>
          <a:latin typeface="+mn-lt"/>
          <a:ea typeface="+mn-ea"/>
          <a:cs typeface="+mn-cs"/>
        </a:defRPr>
      </a:lvl2pPr>
      <a:lvl3pPr marL="802005" algn="l" defTabSz="802005" rtl="0" eaLnBrk="1" latinLnBrk="0" hangingPunct="1">
        <a:defRPr sz="1580" kern="1200">
          <a:solidFill>
            <a:schemeClr val="tx1"/>
          </a:solidFill>
          <a:latin typeface="+mn-lt"/>
          <a:ea typeface="+mn-ea"/>
          <a:cs typeface="+mn-cs"/>
        </a:defRPr>
      </a:lvl3pPr>
      <a:lvl4pPr marL="1203325" algn="l" defTabSz="802005" rtl="0" eaLnBrk="1" latinLnBrk="0" hangingPunct="1">
        <a:defRPr sz="1580" kern="1200">
          <a:solidFill>
            <a:schemeClr val="tx1"/>
          </a:solidFill>
          <a:latin typeface="+mn-lt"/>
          <a:ea typeface="+mn-ea"/>
          <a:cs typeface="+mn-cs"/>
        </a:defRPr>
      </a:lvl4pPr>
      <a:lvl5pPr marL="1604010" algn="l" defTabSz="802005" rtl="0" eaLnBrk="1" latinLnBrk="0" hangingPunct="1">
        <a:defRPr sz="1580" kern="1200">
          <a:solidFill>
            <a:schemeClr val="tx1"/>
          </a:solidFill>
          <a:latin typeface="+mn-lt"/>
          <a:ea typeface="+mn-ea"/>
          <a:cs typeface="+mn-cs"/>
        </a:defRPr>
      </a:lvl5pPr>
      <a:lvl6pPr marL="2005330" algn="l" defTabSz="802005" rtl="0" eaLnBrk="1" latinLnBrk="0" hangingPunct="1">
        <a:defRPr sz="1580" kern="1200">
          <a:solidFill>
            <a:schemeClr val="tx1"/>
          </a:solidFill>
          <a:latin typeface="+mn-lt"/>
          <a:ea typeface="+mn-ea"/>
          <a:cs typeface="+mn-cs"/>
        </a:defRPr>
      </a:lvl6pPr>
      <a:lvl7pPr marL="2406015" algn="l" defTabSz="802005" rtl="0" eaLnBrk="1" latinLnBrk="0" hangingPunct="1">
        <a:defRPr sz="1580" kern="1200">
          <a:solidFill>
            <a:schemeClr val="tx1"/>
          </a:solidFill>
          <a:latin typeface="+mn-lt"/>
          <a:ea typeface="+mn-ea"/>
          <a:cs typeface="+mn-cs"/>
        </a:defRPr>
      </a:lvl7pPr>
      <a:lvl8pPr marL="2807335" algn="l" defTabSz="802005" rtl="0" eaLnBrk="1" latinLnBrk="0" hangingPunct="1">
        <a:defRPr sz="1580" kern="1200">
          <a:solidFill>
            <a:schemeClr val="tx1"/>
          </a:solidFill>
          <a:latin typeface="+mn-lt"/>
          <a:ea typeface="+mn-ea"/>
          <a:cs typeface="+mn-cs"/>
        </a:defRPr>
      </a:lvl8pPr>
      <a:lvl9pPr marL="3208020" algn="l" defTabSz="802005" rtl="0" eaLnBrk="1" latinLnBrk="0" hangingPunct="1">
        <a:defRPr sz="1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6.emf"/><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6.emf"/></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image" Target="../media/image6.emf"/><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image" Target="../media/image6.emf"/><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openxmlformats.org/officeDocument/2006/relationships/image" Target="../media/image6.emf"/><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hemeOverride" Target="../theme/themeOverride5.xml"/><Relationship Id="rId2" Type="http://schemas.openxmlformats.org/officeDocument/2006/relationships/image" Target="../media/image6.emf"/><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image" Target="../media/image6.emf"/><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image15.wdp"/><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6.e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emf"/></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6.em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6.emf"/><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100" y="5038234"/>
            <a:ext cx="4427421" cy="678467"/>
          </a:xfrm>
        </p:spPr>
        <p:txBody>
          <a:bodyPr>
            <a:normAutofit/>
          </a:bodyPr>
          <a:lstStyle/>
          <a:p>
            <a:pPr algn="ctr"/>
            <a:br>
              <a:rPr lang="en-GB" sz="2000" dirty="0">
                <a:latin typeface="Times New Roman" panose="02020603050405020304" pitchFamily="18" charset="0"/>
                <a:cs typeface="Times New Roman" panose="02020603050405020304" pitchFamily="18" charset="0"/>
              </a:rPr>
            </a:br>
            <a:r>
              <a:rPr lang="en-GB" sz="3600" dirty="0">
                <a:latin typeface="Times New Roman" panose="02020603050405020304" pitchFamily="18" charset="0"/>
                <a:cs typeface="Times New Roman" panose="02020603050405020304" pitchFamily="18" charset="0"/>
              </a:rPr>
              <a:t>SENEGAL</a:t>
            </a:r>
            <a:endParaRPr lang="en-GB"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46100" y="3304371"/>
            <a:ext cx="9601200" cy="1323439"/>
          </a:xfrm>
          <a:prstGeom prst="rect">
            <a:avLst/>
          </a:prstGeom>
          <a:noFill/>
        </p:spPr>
        <p:txBody>
          <a:bodyPr wrap="square" rtlCol="0">
            <a:spAutoFit/>
          </a:bodyPr>
          <a:lstStyle/>
          <a:p>
            <a:pPr algn="ctr" eaLnBrk="1" hangingPunct="1">
              <a:spcBef>
                <a:spcPct val="0"/>
              </a:spcBef>
              <a:spcAft>
                <a:spcPct val="0"/>
              </a:spcAft>
              <a:buClr>
                <a:srgbClr val="FF0000"/>
              </a:buClr>
              <a:buSzPct val="25000"/>
              <a:buFontTx/>
              <a:buNone/>
            </a:pPr>
            <a:r>
              <a:rPr lang="fr-FR" sz="4000" b="1" dirty="0">
                <a:latin typeface="Times New Roman" panose="02020603050405020304" pitchFamily="18" charset="0"/>
                <a:cs typeface="Times New Roman" panose="02020603050405020304" pitchFamily="18" charset="0"/>
              </a:rPr>
              <a:t>Expériences avec l'augmentation des tranches d'âge et/ou du nombre de cycles</a:t>
            </a:r>
            <a:endParaRPr lang="en-US" altLang="fr-FR" sz="4000" b="1" dirty="0">
              <a:latin typeface="Times New Roman" panose="02020603050405020304" pitchFamily="18" charset="0"/>
              <a:cs typeface="Times New Roman" panose="02020603050405020304" pitchFamily="18" charset="0"/>
            </a:endParaRPr>
          </a:p>
        </p:txBody>
      </p:sp>
      <p:sp>
        <p:nvSpPr>
          <p:cNvPr id="4" name="Title 1"/>
          <p:cNvSpPr txBox="1"/>
          <p:nvPr/>
        </p:nvSpPr>
        <p:spPr>
          <a:xfrm>
            <a:off x="0" y="657225"/>
            <a:ext cx="10693400" cy="1752600"/>
          </a:xfrm>
          <a:prstGeom prst="rect">
            <a:avLst/>
          </a:prstGeom>
          <a:solidFill>
            <a:schemeClr val="accent6">
              <a:lumMod val="75000"/>
            </a:schemeClr>
          </a:solidFill>
        </p:spPr>
        <p:txBody>
          <a:bodyPr vert="horz" lIns="80201" tIns="40100" rIns="80201" bIns="40100" rtlCol="0" anchor="ctr">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algn="ctr" defTabSz="802005">
              <a:lnSpc>
                <a:spcPct val="100000"/>
              </a:lnSpc>
            </a:pPr>
            <a:r>
              <a:rPr lang="fr-FR" sz="3600" b="1" dirty="0">
                <a:solidFill>
                  <a:prstClr val="white"/>
                </a:solidFill>
                <a:latin typeface="Times New Roman" panose="02020603050405020304" pitchFamily="18" charset="0"/>
                <a:cs typeface="Times New Roman" panose="02020603050405020304" pitchFamily="18" charset="0"/>
              </a:rPr>
              <a:t>Réunion annuelle de l'Alliance SMC</a:t>
            </a:r>
            <a:r>
              <a:rPr lang="en-GB" sz="3600" b="1" dirty="0">
                <a:solidFill>
                  <a:prstClr val="white"/>
                </a:solidFill>
                <a:latin typeface="Times New Roman" panose="02020603050405020304" pitchFamily="18" charset="0"/>
                <a:cs typeface="Times New Roman" panose="02020603050405020304" pitchFamily="18" charset="0"/>
              </a:rPr>
              <a:t> 2025</a:t>
            </a:r>
            <a:endParaRPr lang="en-GB" sz="3600" b="1" dirty="0">
              <a:solidFill>
                <a:prstClr val="white"/>
              </a:solidFill>
              <a:latin typeface="Times New Roman" panose="02020603050405020304" pitchFamily="18" charset="0"/>
              <a:cs typeface="Times New Roman" panose="02020603050405020304" pitchFamily="18" charset="0"/>
            </a:endParaRPr>
          </a:p>
          <a:p>
            <a:pPr algn="ctr" defTabSz="802005">
              <a:lnSpc>
                <a:spcPct val="100000"/>
              </a:lnSpc>
            </a:pPr>
            <a:r>
              <a:rPr lang="en-GB" sz="3600" b="1" dirty="0">
                <a:solidFill>
                  <a:prstClr val="white"/>
                </a:solidFill>
                <a:latin typeface="Times New Roman" panose="02020603050405020304" pitchFamily="18" charset="0"/>
                <a:cs typeface="Times New Roman" panose="02020603050405020304" pitchFamily="18" charset="0"/>
              </a:rPr>
              <a:t>Lomé – Togo </a:t>
            </a:r>
            <a:br>
              <a:rPr lang="en-GB" sz="3600" b="1" dirty="0">
                <a:solidFill>
                  <a:prstClr val="white"/>
                </a:solidFill>
                <a:latin typeface="Times New Roman" panose="02020603050405020304" pitchFamily="18" charset="0"/>
                <a:cs typeface="Times New Roman" panose="02020603050405020304" pitchFamily="18" charset="0"/>
              </a:rPr>
            </a:br>
            <a:r>
              <a:rPr lang="en-GB" sz="3600" b="1" dirty="0">
                <a:solidFill>
                  <a:prstClr val="white"/>
                </a:solidFill>
                <a:latin typeface="Times New Roman" panose="02020603050405020304" pitchFamily="18" charset="0"/>
                <a:cs typeface="Times New Roman" panose="02020603050405020304" pitchFamily="18" charset="0"/>
              </a:rPr>
              <a:t>25 – 28 </a:t>
            </a:r>
            <a:r>
              <a:rPr lang="en-US" sz="3600" b="1" dirty="0">
                <a:solidFill>
                  <a:prstClr val="white"/>
                </a:solidFill>
                <a:latin typeface="Times New Roman" panose="02020603050405020304" pitchFamily="18" charset="0"/>
                <a:cs typeface="Times New Roman" panose="02020603050405020304" pitchFamily="18" charset="0"/>
              </a:rPr>
              <a:t>février</a:t>
            </a:r>
            <a:r>
              <a:rPr lang="en-GB" sz="3600" b="1" dirty="0">
                <a:solidFill>
                  <a:prstClr val="white"/>
                </a:solidFill>
                <a:latin typeface="Times New Roman" panose="02020603050405020304" pitchFamily="18" charset="0"/>
                <a:cs typeface="Times New Roman" panose="02020603050405020304" pitchFamily="18" charset="0"/>
              </a:rPr>
              <a:t> 2025</a:t>
            </a:r>
            <a:endParaRPr lang="en-US" sz="3600" b="1" dirty="0">
              <a:solidFill>
                <a:prstClr val="white"/>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517900" y="6542830"/>
            <a:ext cx="990600" cy="792392"/>
          </a:xfrm>
          <a:prstGeom prst="rect">
            <a:avLst/>
          </a:prstGeom>
          <a:noFill/>
          <a:ln>
            <a:noFill/>
          </a:ln>
        </p:spPr>
      </p:pic>
      <p:pic>
        <p:nvPicPr>
          <p:cNvPr id="6" name="Shape 179"/>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7481" b="12199"/>
          <a:stretch>
            <a:fillRect/>
          </a:stretch>
        </p:blipFill>
        <p:spPr bwMode="auto">
          <a:xfrm>
            <a:off x="6469333" y="6372226"/>
            <a:ext cx="1600200" cy="10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100" y="908842"/>
            <a:ext cx="10363200" cy="5539583"/>
          </a:xfrm>
          <a:solidFill>
            <a:schemeClr val="accent6">
              <a:lumMod val="75000"/>
            </a:schemeClr>
          </a:solidFill>
        </p:spPr>
        <p:txBody>
          <a:bodyPr>
            <a:noAutofit/>
          </a:bodyPr>
          <a:lstStyle/>
          <a:p>
            <a:pPr algn="ctr"/>
            <a:r>
              <a:rPr lang="fr-FR" altLang="fr-FR" sz="44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BILAN DES ACTIVITES 2024</a:t>
            </a:r>
            <a:endParaRPr lang="fr-FR" altLang="fr-FR" sz="44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2531"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75500" y="6706483"/>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94300" y="6594711"/>
            <a:ext cx="1143000" cy="6784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123825"/>
            <a:ext cx="10693400" cy="936598"/>
          </a:xfrm>
          <a:solidFill>
            <a:schemeClr val="accent6">
              <a:lumMod val="75000"/>
            </a:schemeClr>
          </a:solidFill>
        </p:spPr>
        <p:txBody>
          <a:bodyPr>
            <a:normAutofit/>
          </a:bodyPr>
          <a:lstStyle/>
          <a:p>
            <a:pPr algn="ctr">
              <a:buClr>
                <a:srgbClr val="FFFFFF"/>
              </a:buClr>
              <a:buSzPct val="25000"/>
            </a:pPr>
            <a:r>
              <a:rPr lang="fr-FR" sz="3200" b="1" dirty="0">
                <a:solidFill>
                  <a:schemeClr val="bg1"/>
                </a:solidFill>
                <a:latin typeface="Times New Roman" panose="02020603050405020304" pitchFamily="18" charset="0"/>
                <a:ea typeface="+mn-ea"/>
                <a:cs typeface="Times New Roman" panose="02020603050405020304" pitchFamily="18" charset="0"/>
                <a:sym typeface="Arial" panose="020B0604020202020204" pitchFamily="34" charset="0"/>
              </a:rPr>
              <a:t>RESULTATS DE LA CPS 2024 DS A 3 PASSAGES</a:t>
            </a:r>
            <a:endParaRPr lang="fr-FR" sz="3200" b="1" dirty="0">
              <a:solidFill>
                <a:schemeClr val="bg1"/>
              </a:solidFill>
              <a:latin typeface="Times New Roman" panose="02020603050405020304" pitchFamily="18" charset="0"/>
              <a:ea typeface="+mn-ea"/>
              <a:cs typeface="Times New Roman" panose="02020603050405020304" pitchFamily="18" charset="0"/>
              <a:sym typeface="Arial" panose="020B0604020202020204" pitchFamily="34" charset="0"/>
            </a:endParaRPr>
          </a:p>
        </p:txBody>
      </p:sp>
      <p:pic>
        <p:nvPicPr>
          <p:cNvPr id="8" name="Imag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51700" y="6831473"/>
            <a:ext cx="767196" cy="6075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nvGraphicFramePr>
        <p:xfrm>
          <a:off x="20321" y="1060423"/>
          <a:ext cx="10507979" cy="6378602"/>
        </p:xfrm>
        <a:graphic>
          <a:graphicData uri="http://schemas.openxmlformats.org/drawingml/2006/table">
            <a:tbl>
              <a:tblPr>
                <a:tableStyleId>{5C22544A-7EE6-4342-B048-85BDC9FD1C3A}</a:tableStyleId>
              </a:tblPr>
              <a:tblGrid>
                <a:gridCol w="511049"/>
                <a:gridCol w="2691925"/>
                <a:gridCol w="1440187"/>
                <a:gridCol w="1433888"/>
                <a:gridCol w="1814346"/>
                <a:gridCol w="1116176"/>
                <a:gridCol w="1500408"/>
              </a:tblGrid>
              <a:tr h="1803652">
                <a:tc>
                  <a:txBody>
                    <a:bodyPr/>
                    <a:lstStyle/>
                    <a:p>
                      <a:pPr algn="ctr" fontAlgn="ctr"/>
                      <a:r>
                        <a:rPr lang="fr-FR" sz="2400" b="1" i="0" u="none" strike="noStrike" dirty="0">
                          <a:effectLst/>
                          <a:latin typeface="Times New Roman" panose="02020603050405020304" pitchFamily="18" charset="0"/>
                          <a:cs typeface="Times New Roman" panose="02020603050405020304" pitchFamily="18" charset="0"/>
                        </a:rPr>
                        <a:t>N°</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2400" b="1" i="0" u="none" strike="noStrike" dirty="0">
                          <a:effectLst/>
                          <a:latin typeface="Times New Roman" panose="02020603050405020304" pitchFamily="18" charset="0"/>
                          <a:cs typeface="Times New Roman" panose="02020603050405020304" pitchFamily="18" charset="0"/>
                        </a:rPr>
                        <a:t>District Sanitaires</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2400" b="1" u="none" strike="noStrike" dirty="0">
                          <a:effectLst/>
                          <a:latin typeface="Times New Roman" panose="02020603050405020304" pitchFamily="18" charset="0"/>
                          <a:cs typeface="Times New Roman" panose="02020603050405020304" pitchFamily="18" charset="0"/>
                        </a:rPr>
                        <a:t>Cible</a:t>
                      </a:r>
                      <a:r>
                        <a:rPr lang="fr-FR" sz="2400" b="1" u="none" strike="noStrike" baseline="0" dirty="0">
                          <a:effectLst/>
                          <a:latin typeface="Times New Roman" panose="02020603050405020304" pitchFamily="18" charset="0"/>
                          <a:cs typeface="Times New Roman" panose="02020603050405020304" pitchFamily="18" charset="0"/>
                        </a:rPr>
                        <a:t> théorique</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Enfants recensés tous les passages</a:t>
                      </a: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fr-FR" sz="2400" b="1" u="none" strike="noStrike" dirty="0">
                          <a:effectLst/>
                          <a:latin typeface="Times New Roman" panose="02020603050405020304" pitchFamily="18" charset="0"/>
                          <a:cs typeface="Times New Roman" panose="02020603050405020304" pitchFamily="18" charset="0"/>
                        </a:rPr>
                        <a:t>Enfants traités (TDO 3) tous les pass</a:t>
                      </a:r>
                      <a:endParaRPr lang="fr-FR" sz="2400" b="1"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Couverture Théorique</a:t>
                      </a: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2200" b="1" u="none" strike="noStrike" dirty="0">
                          <a:effectLst/>
                          <a:latin typeface="Times New Roman" panose="02020603050405020304" pitchFamily="18" charset="0"/>
                          <a:cs typeface="Times New Roman" panose="02020603050405020304" pitchFamily="18" charset="0"/>
                        </a:rPr>
                        <a:t>Couverture </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réelle en TDO3 tous les pass</a:t>
                      </a:r>
                      <a:endParaRPr lang="fr-FR" sz="22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81602">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1</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Kaolack</a:t>
                      </a:r>
                      <a:endPar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83419</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76057</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69 383</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83,2%</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90,8</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r>
              <a:tr h="581602">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2</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Koumpentoum </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lnSpc>
                          <a:spcPct val="115000"/>
                        </a:lnSpc>
                      </a:pPr>
                      <a:r>
                        <a:rPr lang="fr-FR" sz="2400" kern="1200" dirty="0">
                          <a:solidFill>
                            <a:schemeClr val="dk1"/>
                          </a:solidFill>
                          <a:effectLst/>
                          <a:latin typeface="Times New Roman" panose="02020603050405020304" pitchFamily="18" charset="0"/>
                          <a:cs typeface="Times New Roman" panose="02020603050405020304" pitchFamily="18" charset="0"/>
                        </a:rPr>
                        <a:t>48944</a:t>
                      </a:r>
                      <a:endParaRPr lang="fr-FR" sz="2400" kern="1200" dirty="0">
                        <a:solidFill>
                          <a:schemeClr val="dk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lnSpc>
                          <a:spcPct val="115000"/>
                        </a:lnSpc>
                      </a:pPr>
                      <a:r>
                        <a:rPr lang="fr-FR" sz="2400" kern="1200" dirty="0">
                          <a:solidFill>
                            <a:schemeClr val="dk1"/>
                          </a:solidFill>
                          <a:effectLst/>
                          <a:latin typeface="Times New Roman" panose="02020603050405020304" pitchFamily="18" charset="0"/>
                          <a:cs typeface="Times New Roman" panose="02020603050405020304" pitchFamily="18" charset="0"/>
                        </a:rPr>
                        <a:t>54165</a:t>
                      </a:r>
                      <a:endParaRPr lang="fr-FR" sz="2400" kern="1200" dirty="0">
                        <a:solidFill>
                          <a:schemeClr val="dk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a:solidFill>
                            <a:srgbClr val="000000"/>
                          </a:solidFill>
                          <a:effectLst/>
                          <a:latin typeface="Times New Roman" panose="02020603050405020304" pitchFamily="18" charset="0"/>
                          <a:ea typeface="+mn-ea"/>
                          <a:cs typeface="Times New Roman" panose="02020603050405020304" pitchFamily="18" charset="0"/>
                        </a:rPr>
                        <a:t>52 334</a:t>
                      </a:r>
                      <a:endParaRPr lang="fr-FR" sz="2400" b="0"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106,9%</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97,0%</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903770">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3</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Maka Colibantang</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26181</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27804</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26 773</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102,3%</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96,3%</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581602">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4</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Tambacounda</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87825</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83784</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84 184</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95,9%</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91,4%</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r>
              <a:tr h="581602">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5</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chemeClr val="tx1"/>
                          </a:solidFill>
                          <a:effectLst/>
                          <a:latin typeface="Times New Roman" panose="02020603050405020304" pitchFamily="18" charset="0"/>
                          <a:cs typeface="Times New Roman" panose="02020603050405020304" pitchFamily="18" charset="0"/>
                        </a:rPr>
                        <a:t>Diourbel </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57867</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34534</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34 468</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chemeClr val="bg1"/>
                          </a:solidFill>
                          <a:effectLst/>
                          <a:latin typeface="Times New Roman" panose="02020603050405020304" pitchFamily="18" charset="0"/>
                          <a:ea typeface="+mn-ea"/>
                          <a:cs typeface="Times New Roman" panose="02020603050405020304" pitchFamily="18" charset="0"/>
                        </a:rPr>
                        <a:t>59,6%</a:t>
                      </a:r>
                      <a:endParaRPr lang="fr-FR" sz="2400" b="1" i="0" u="none" strike="noStrike" kern="1200" dirty="0">
                        <a:solidFill>
                          <a:schemeClr val="bg1"/>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000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94,5</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r>
              <a:tr h="581602">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6</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Touba </a:t>
                      </a:r>
                      <a:endPar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232238</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206379</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182 517</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78,6%</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88,1</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r>
              <a:tr h="763170">
                <a:tc gridSpan="7">
                  <a:txBody>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fr-FR"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Source : Bulletin CPS 2024</a:t>
                      </a:r>
                      <a:endParaRPr kumimoji="0" lang="fr-FR"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hMerge="1">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803900" y="6760558"/>
            <a:ext cx="914400" cy="6784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885" y="123825"/>
            <a:ext cx="10693400" cy="990600"/>
          </a:xfrm>
          <a:solidFill>
            <a:schemeClr val="accent6">
              <a:lumMod val="75000"/>
            </a:schemeClr>
          </a:solidFill>
        </p:spPr>
        <p:txBody>
          <a:bodyPr>
            <a:normAutofit/>
          </a:bodyPr>
          <a:lstStyle/>
          <a:p>
            <a:pPr algn="ctr">
              <a:buClr>
                <a:srgbClr val="FFFFFF"/>
              </a:buClr>
              <a:buSzPct val="25000"/>
            </a:pPr>
            <a:r>
              <a:rPr lang="fr-FR" sz="3200" b="1" dirty="0">
                <a:solidFill>
                  <a:schemeClr val="bg1"/>
                </a:solidFill>
                <a:latin typeface="Times New Roman" panose="02020603050405020304" pitchFamily="18" charset="0"/>
                <a:ea typeface="+mn-ea"/>
                <a:cs typeface="Times New Roman" panose="02020603050405020304" pitchFamily="18" charset="0"/>
                <a:sym typeface="Arial" panose="020B0604020202020204" pitchFamily="34" charset="0"/>
              </a:rPr>
              <a:t>RESULTATS DE LA CPS 2024 DS A 4 PASSAGES</a:t>
            </a:r>
            <a:endParaRPr lang="fr-FR" sz="3200" b="1" dirty="0">
              <a:solidFill>
                <a:schemeClr val="bg1"/>
              </a:solidFill>
              <a:latin typeface="Times New Roman" panose="02020603050405020304" pitchFamily="18" charset="0"/>
              <a:ea typeface="+mn-ea"/>
              <a:cs typeface="Times New Roman" panose="02020603050405020304" pitchFamily="18" charset="0"/>
              <a:sym typeface="Arial" panose="020B0604020202020204" pitchFamily="34" charset="0"/>
            </a:endParaRPr>
          </a:p>
        </p:txBody>
      </p:sp>
      <p:pic>
        <p:nvPicPr>
          <p:cNvPr id="8" name="Imag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99300" y="6997350"/>
            <a:ext cx="767196" cy="6075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nvGraphicFramePr>
        <p:xfrm>
          <a:off x="82084" y="1114425"/>
          <a:ext cx="10522415" cy="6172197"/>
        </p:xfrm>
        <a:graphic>
          <a:graphicData uri="http://schemas.openxmlformats.org/drawingml/2006/table">
            <a:tbl>
              <a:tblPr>
                <a:tableStyleId>{5C22544A-7EE6-4342-B048-85BDC9FD1C3A}</a:tableStyleId>
              </a:tblPr>
              <a:tblGrid>
                <a:gridCol w="511752"/>
                <a:gridCol w="2695623"/>
                <a:gridCol w="1442165"/>
                <a:gridCol w="1435857"/>
                <a:gridCol w="1816837"/>
                <a:gridCol w="1117712"/>
                <a:gridCol w="1502469"/>
              </a:tblGrid>
              <a:tr h="2011153">
                <a:tc>
                  <a:txBody>
                    <a:bodyPr/>
                    <a:lstStyle/>
                    <a:p>
                      <a:pPr algn="ctr" fontAlgn="ctr"/>
                      <a:r>
                        <a:rPr lang="fr-FR" sz="2400" b="1" i="0" u="none" strike="noStrike" dirty="0">
                          <a:effectLst/>
                          <a:latin typeface="Times New Roman" panose="02020603050405020304" pitchFamily="18" charset="0"/>
                          <a:cs typeface="Times New Roman" panose="02020603050405020304" pitchFamily="18" charset="0"/>
                        </a:rPr>
                        <a:t>N°</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2400" b="1" i="0" u="none" strike="noStrike" dirty="0">
                          <a:effectLst/>
                          <a:latin typeface="Times New Roman" panose="02020603050405020304" pitchFamily="18" charset="0"/>
                          <a:cs typeface="Times New Roman" panose="02020603050405020304" pitchFamily="18" charset="0"/>
                        </a:rPr>
                        <a:t>District Sanitaires</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2400" b="1" u="none" strike="noStrike" dirty="0">
                          <a:effectLst/>
                          <a:latin typeface="Times New Roman" panose="02020603050405020304" pitchFamily="18" charset="0"/>
                          <a:cs typeface="Times New Roman" panose="02020603050405020304" pitchFamily="18" charset="0"/>
                        </a:rPr>
                        <a:t>Cible</a:t>
                      </a:r>
                      <a:r>
                        <a:rPr lang="fr-FR" sz="2400" b="1" u="none" strike="noStrike" baseline="0" dirty="0">
                          <a:effectLst/>
                          <a:latin typeface="Times New Roman" panose="02020603050405020304" pitchFamily="18" charset="0"/>
                          <a:cs typeface="Times New Roman" panose="02020603050405020304" pitchFamily="18" charset="0"/>
                        </a:rPr>
                        <a:t> théorique</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Enfants recensés tous les passages</a:t>
                      </a: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fr-FR" sz="2400" b="1" u="none" strike="noStrike" dirty="0">
                          <a:effectLst/>
                          <a:latin typeface="Times New Roman" panose="02020603050405020304" pitchFamily="18" charset="0"/>
                          <a:cs typeface="Times New Roman" panose="02020603050405020304" pitchFamily="18" charset="0"/>
                        </a:rPr>
                        <a:t>Enfants traités (TDO 3) tous les pass</a:t>
                      </a:r>
                      <a:endParaRPr lang="fr-FR" sz="2400" b="1"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Couverture Théorique</a:t>
                      </a: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2200" b="1" u="none" strike="noStrike" dirty="0">
                          <a:effectLst/>
                          <a:latin typeface="Times New Roman" panose="02020603050405020304" pitchFamily="18" charset="0"/>
                          <a:cs typeface="Times New Roman" panose="02020603050405020304" pitchFamily="18" charset="0"/>
                        </a:rPr>
                        <a:t>Couverture </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réelle en TDO3 tous les pass</a:t>
                      </a:r>
                      <a:endParaRPr lang="fr-FR" sz="22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48513">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1</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Goudiry</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27917</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29385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b" latinLnBrk="0" hangingPunct="1"/>
                      <a:r>
                        <a:rPr lang="fr-FR" sz="2400" b="0" i="0" u="none" strike="noStrike" kern="1200">
                          <a:solidFill>
                            <a:srgbClr val="000000"/>
                          </a:solidFill>
                          <a:effectLst/>
                          <a:latin typeface="Times New Roman" panose="02020603050405020304" pitchFamily="18" charset="0"/>
                          <a:ea typeface="+mn-ea"/>
                          <a:cs typeface="Times New Roman" panose="02020603050405020304" pitchFamily="18" charset="0"/>
                        </a:rPr>
                        <a:t>28 148</a:t>
                      </a:r>
                      <a:endParaRPr lang="fr-FR" sz="2400" b="0"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100,8%</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96,8%</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648513">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2</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Kidira</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lnSpc>
                          <a:spcPct val="115000"/>
                        </a:lnSpc>
                      </a:pPr>
                      <a:r>
                        <a:rPr lang="fr-FR" sz="2400" kern="1200" dirty="0">
                          <a:solidFill>
                            <a:schemeClr val="dk1"/>
                          </a:solidFill>
                          <a:effectLst/>
                          <a:latin typeface="Times New Roman" panose="02020603050405020304" pitchFamily="18" charset="0"/>
                          <a:ea typeface="+mn-ea"/>
                          <a:cs typeface="Times New Roman" panose="02020603050405020304" pitchFamily="18" charset="0"/>
                        </a:rPr>
                        <a:t>20603</a:t>
                      </a:r>
                      <a:endParaRPr lang="fr-FR"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lnSpc>
                          <a:spcPct val="115000"/>
                        </a:lnSpc>
                      </a:pPr>
                      <a:r>
                        <a:rPr lang="fr-FR" sz="2400" kern="1200" dirty="0">
                          <a:solidFill>
                            <a:schemeClr val="dk1"/>
                          </a:solidFill>
                          <a:effectLst/>
                          <a:latin typeface="Times New Roman" panose="02020603050405020304" pitchFamily="18" charset="0"/>
                          <a:ea typeface="+mn-ea"/>
                          <a:cs typeface="Times New Roman" panose="02020603050405020304" pitchFamily="18" charset="0"/>
                        </a:rPr>
                        <a:t>21061</a:t>
                      </a:r>
                      <a:endParaRPr lang="fr-FR"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b" latinLnBrk="0" hangingPunct="1"/>
                      <a:r>
                        <a:rPr lang="fr-FR" sz="2400" b="0" i="0" u="none" strike="noStrike" kern="1200">
                          <a:solidFill>
                            <a:srgbClr val="000000"/>
                          </a:solidFill>
                          <a:effectLst/>
                          <a:latin typeface="Times New Roman" panose="02020603050405020304" pitchFamily="18" charset="0"/>
                          <a:ea typeface="+mn-ea"/>
                          <a:cs typeface="Times New Roman" panose="02020603050405020304" pitchFamily="18" charset="0"/>
                        </a:rPr>
                        <a:t>18 273</a:t>
                      </a:r>
                      <a:endParaRPr lang="fr-FR" sz="2400" b="0"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88,7%</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98,2%</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648513">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3</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Kolda</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89311</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88233</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85 647</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95,9%</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96,4%</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716022">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4</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chemeClr val="tx1"/>
                          </a:solidFill>
                          <a:effectLst/>
                          <a:latin typeface="Times New Roman" panose="02020603050405020304" pitchFamily="18" charset="0"/>
                          <a:cs typeface="Times New Roman" panose="02020603050405020304" pitchFamily="18" charset="0"/>
                        </a:rPr>
                        <a:t>MYF</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50133</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51764</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49 409</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98,6%</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95,8</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648513">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5</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chemeClr val="tx1"/>
                          </a:solidFill>
                          <a:effectLst/>
                          <a:latin typeface="Times New Roman" panose="02020603050405020304" pitchFamily="18" charset="0"/>
                          <a:cs typeface="Times New Roman" panose="02020603050405020304" pitchFamily="18" charset="0"/>
                        </a:rPr>
                        <a:t>Vélingara</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101067</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105233</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99 738</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98,7%</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94,8</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r>
              <a:tr h="850970">
                <a:tc gridSpan="7">
                  <a:txBody>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fr-FR"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Source : Bulletin CPS 2024</a:t>
                      </a:r>
                      <a:endParaRPr kumimoji="0" lang="fr-FR"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hMerge="1">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32500" y="6915957"/>
            <a:ext cx="533400" cy="3378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1311" y="124849"/>
            <a:ext cx="10693400" cy="913376"/>
          </a:xfrm>
          <a:solidFill>
            <a:schemeClr val="accent6">
              <a:lumMod val="75000"/>
            </a:schemeClr>
          </a:solidFill>
        </p:spPr>
        <p:txBody>
          <a:bodyPr>
            <a:normAutofit/>
          </a:bodyPr>
          <a:lstStyle/>
          <a:p>
            <a:pPr algn="ctr">
              <a:buClr>
                <a:srgbClr val="FFFFFF"/>
              </a:buClr>
              <a:buSzPct val="25000"/>
            </a:pPr>
            <a:r>
              <a:rPr lang="fr-FR" sz="3200" b="1" dirty="0">
                <a:solidFill>
                  <a:schemeClr val="bg1"/>
                </a:solidFill>
                <a:latin typeface="Times New Roman" panose="02020603050405020304" pitchFamily="18" charset="0"/>
                <a:ea typeface="+mn-ea"/>
                <a:cs typeface="Times New Roman" panose="02020603050405020304" pitchFamily="18" charset="0"/>
                <a:sym typeface="Arial" panose="020B0604020202020204" pitchFamily="34" charset="0"/>
              </a:rPr>
              <a:t>RESULTATS DE LA CPS 2024 DS A 5 PASSAGES</a:t>
            </a:r>
            <a:endParaRPr lang="fr-FR" sz="3200" b="1" dirty="0">
              <a:solidFill>
                <a:schemeClr val="bg1"/>
              </a:solidFill>
              <a:latin typeface="Times New Roman" panose="02020603050405020304" pitchFamily="18" charset="0"/>
              <a:ea typeface="+mn-ea"/>
              <a:cs typeface="Times New Roman" panose="02020603050405020304" pitchFamily="18" charset="0"/>
              <a:sym typeface="Arial" panose="020B0604020202020204" pitchFamily="34" charset="0"/>
            </a:endParaRPr>
          </a:p>
        </p:txBody>
      </p:sp>
      <p:pic>
        <p:nvPicPr>
          <p:cNvPr id="8" name="Imag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58517" y="6799646"/>
            <a:ext cx="767196" cy="6075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nvGraphicFramePr>
        <p:xfrm>
          <a:off x="137599" y="1135380"/>
          <a:ext cx="10390700" cy="6271818"/>
        </p:xfrm>
        <a:graphic>
          <a:graphicData uri="http://schemas.openxmlformats.org/drawingml/2006/table">
            <a:tbl>
              <a:tblPr>
                <a:tableStyleId>{5C22544A-7EE6-4342-B048-85BDC9FD1C3A}</a:tableStyleId>
              </a:tblPr>
              <a:tblGrid>
                <a:gridCol w="482444"/>
                <a:gridCol w="2210265"/>
                <a:gridCol w="1230271"/>
                <a:gridCol w="1355276"/>
                <a:gridCol w="1771532"/>
                <a:gridCol w="1658543"/>
                <a:gridCol w="1682369"/>
              </a:tblGrid>
              <a:tr h="2262368">
                <a:tc>
                  <a:txBody>
                    <a:bodyPr/>
                    <a:lstStyle/>
                    <a:p>
                      <a:pPr algn="ctr" fontAlgn="ctr"/>
                      <a:r>
                        <a:rPr lang="fr-FR" sz="2400" b="1" i="0" u="none" strike="noStrike" dirty="0">
                          <a:effectLst/>
                          <a:latin typeface="Times New Roman" panose="02020603050405020304" pitchFamily="18" charset="0"/>
                          <a:cs typeface="Times New Roman" panose="02020603050405020304" pitchFamily="18" charset="0"/>
                        </a:rPr>
                        <a:t>N°</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2400" b="1" i="0" u="none" strike="noStrike" dirty="0">
                          <a:effectLst/>
                          <a:latin typeface="Times New Roman" panose="02020603050405020304" pitchFamily="18" charset="0"/>
                          <a:cs typeface="Times New Roman" panose="02020603050405020304" pitchFamily="18" charset="0"/>
                        </a:rPr>
                        <a:t>District Sanitaires</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2400" b="1" u="none" strike="noStrike" dirty="0">
                          <a:effectLst/>
                          <a:latin typeface="Times New Roman" panose="02020603050405020304" pitchFamily="18" charset="0"/>
                          <a:cs typeface="Times New Roman" panose="02020603050405020304" pitchFamily="18" charset="0"/>
                        </a:rPr>
                        <a:t>Cible</a:t>
                      </a:r>
                      <a:r>
                        <a:rPr lang="fr-FR" sz="2400" b="1" u="none" strike="noStrike" baseline="0" dirty="0">
                          <a:effectLst/>
                          <a:latin typeface="Times New Roman" panose="02020603050405020304" pitchFamily="18" charset="0"/>
                          <a:cs typeface="Times New Roman" panose="02020603050405020304" pitchFamily="18" charset="0"/>
                        </a:rPr>
                        <a:t> théorique</a:t>
                      </a:r>
                      <a:endParaRPr lang="fr-FR" sz="24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Enfants recensés tous les passages</a:t>
                      </a: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fr-FR" sz="2400" b="1" u="none" strike="noStrike" dirty="0">
                          <a:effectLst/>
                          <a:latin typeface="Times New Roman" panose="02020603050405020304" pitchFamily="18" charset="0"/>
                          <a:cs typeface="Times New Roman" panose="02020603050405020304" pitchFamily="18" charset="0"/>
                        </a:rPr>
                        <a:t>Enfants traités (TDO 3) tous les pass</a:t>
                      </a:r>
                      <a:endParaRPr lang="fr-FR" sz="2400" b="1"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Couverture Théorique</a:t>
                      </a: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2200" b="1" u="none" strike="noStrike" dirty="0">
                          <a:effectLst/>
                          <a:latin typeface="Times New Roman" panose="02020603050405020304" pitchFamily="18" charset="0"/>
                          <a:cs typeface="Times New Roman" panose="02020603050405020304" pitchFamily="18" charset="0"/>
                        </a:rPr>
                        <a:t>Couverture </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réelle en TDO3 tous les pass</a:t>
                      </a:r>
                      <a:endParaRPr lang="fr-FR" sz="2200" b="1" i="0" u="none" strike="noStrike" dirty="0">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54765">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1</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Dianké Makha</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15846</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16987</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17 077</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107,8%</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98,5%</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754765">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2</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chemeClr val="tx1"/>
                          </a:solidFill>
                          <a:effectLst/>
                          <a:latin typeface="Times New Roman" panose="02020603050405020304" pitchFamily="18" charset="0"/>
                          <a:cs typeface="Times New Roman" panose="02020603050405020304" pitchFamily="18" charset="0"/>
                        </a:rPr>
                        <a:t>Kédougou</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29144</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25591</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22 705</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77,9%</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90,0</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r>
              <a:tr h="754765">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3</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chemeClr val="tx1"/>
                          </a:solidFill>
                          <a:effectLst/>
                          <a:latin typeface="Times New Roman" panose="02020603050405020304" pitchFamily="18" charset="0"/>
                          <a:cs typeface="Times New Roman" panose="02020603050405020304" pitchFamily="18" charset="0"/>
                        </a:rPr>
                        <a:t>Salémata</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8205</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7918</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7 568</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92,2%</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96,0</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r>
              <a:tr h="754765">
                <a:tc>
                  <a:txBody>
                    <a:bodyPr/>
                    <a:lstStyle/>
                    <a:p>
                      <a:pPr algn="ctr" fontAlgn="ctr"/>
                      <a:r>
                        <a:rPr lang="fr-FR" sz="2400" b="1" i="0" u="none" strike="noStrike" dirty="0">
                          <a:solidFill>
                            <a:schemeClr val="tx1"/>
                          </a:solidFill>
                          <a:effectLst/>
                          <a:latin typeface="Times New Roman" panose="02020603050405020304" pitchFamily="18" charset="0"/>
                          <a:cs typeface="Times New Roman" panose="02020603050405020304" pitchFamily="18" charset="0"/>
                        </a:rPr>
                        <a:t>4</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fontAlgn="b"/>
                      <a:r>
                        <a:rPr lang="fr-FR" sz="2400" b="1" i="0" u="none" strike="noStrike" dirty="0">
                          <a:solidFill>
                            <a:schemeClr val="tx1"/>
                          </a:solidFill>
                          <a:effectLst/>
                          <a:latin typeface="Times New Roman" panose="02020603050405020304" pitchFamily="18" charset="0"/>
                          <a:cs typeface="Times New Roman" panose="02020603050405020304" pitchFamily="18" charset="0"/>
                        </a:rPr>
                        <a:t>Saraya</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lnSpc>
                          <a:spcPct val="115000"/>
                        </a:lnSpc>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18830</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19454</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18 451</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98,0%</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a:txBody>
                    <a:bodyPr/>
                    <a:lstStyle/>
                    <a:p>
                      <a:pPr marL="0" algn="ctr" defTabSz="914400" rtl="0" eaLnBrk="1" fontAlgn="b" latinLnBrk="0" hangingPunct="1"/>
                      <a:r>
                        <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92,5</a:t>
                      </a:r>
                      <a:endParaRPr lang="fr-FR" sz="24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00"/>
                    </a:solidFill>
                  </a:tcPr>
                </a:tc>
              </a:tr>
              <a:tr h="990390">
                <a:tc gridSpan="7">
                  <a:txBody>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fr-FR"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Source</a:t>
                      </a:r>
                      <a:r>
                        <a:rPr kumimoji="0" lang="fr-F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Bulletin CPS 2024</a:t>
                      </a:r>
                      <a:endParaRPr kumimoji="0" lang="fr-FR" altLang="fr-F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hMerge="1">
                  <a:tcPr/>
                </a:tc>
                <a:tc hMerge="1">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08700" y="6572476"/>
            <a:ext cx="533400" cy="6784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stretch>
            <a:fillRect/>
          </a:stretch>
        </p:blipFill>
        <p:spPr>
          <a:xfrm>
            <a:off x="7927455" y="773906"/>
            <a:ext cx="2801914" cy="1705746"/>
          </a:xfrm>
          <a:prstGeom prst="rect">
            <a:avLst/>
          </a:prstGeom>
        </p:spPr>
      </p:pic>
      <p:pic>
        <p:nvPicPr>
          <p:cNvPr id="5" name="Image 4"/>
          <p:cNvPicPr>
            <a:picLocks noChangeAspect="1"/>
          </p:cNvPicPr>
          <p:nvPr/>
        </p:nvPicPr>
        <p:blipFill>
          <a:blip r:embed="rId1"/>
          <a:stretch>
            <a:fillRect/>
          </a:stretch>
        </p:blipFill>
        <p:spPr>
          <a:xfrm>
            <a:off x="-1" y="5083198"/>
            <a:ext cx="2801914" cy="1705746"/>
          </a:xfrm>
          <a:prstGeom prst="rect">
            <a:avLst/>
          </a:prstGeom>
        </p:spPr>
      </p:pic>
      <p:pic>
        <p:nvPicPr>
          <p:cNvPr id="6" name="Image 5"/>
          <p:cNvPicPr>
            <a:picLocks noChangeAspect="1"/>
          </p:cNvPicPr>
          <p:nvPr/>
        </p:nvPicPr>
        <p:blipFill>
          <a:blip r:embed="rId1"/>
          <a:stretch>
            <a:fillRect/>
          </a:stretch>
        </p:blipFill>
        <p:spPr>
          <a:xfrm>
            <a:off x="0" y="861624"/>
            <a:ext cx="2801914" cy="1705746"/>
          </a:xfrm>
          <a:prstGeom prst="rect">
            <a:avLst/>
          </a:prstGeom>
        </p:spPr>
      </p:pic>
      <p:pic>
        <p:nvPicPr>
          <p:cNvPr id="7" name="Image 6"/>
          <p:cNvPicPr>
            <a:picLocks noChangeAspect="1"/>
          </p:cNvPicPr>
          <p:nvPr/>
        </p:nvPicPr>
        <p:blipFill>
          <a:blip r:embed="rId1"/>
          <a:stretch>
            <a:fillRect/>
          </a:stretch>
        </p:blipFill>
        <p:spPr>
          <a:xfrm>
            <a:off x="7891487" y="5083198"/>
            <a:ext cx="2801914" cy="1705746"/>
          </a:xfrm>
          <a:prstGeom prst="rect">
            <a:avLst/>
          </a:prstGeom>
        </p:spPr>
      </p:pic>
      <p:sp>
        <p:nvSpPr>
          <p:cNvPr id="9" name="Espace réservé du contenu 2"/>
          <p:cNvSpPr>
            <a:spLocks noGrp="1"/>
          </p:cNvSpPr>
          <p:nvPr>
            <p:ph idx="4294967295"/>
          </p:nvPr>
        </p:nvSpPr>
        <p:spPr>
          <a:xfrm>
            <a:off x="1" y="2714624"/>
            <a:ext cx="10693399" cy="2368573"/>
          </a:xfrm>
          <a:solidFill>
            <a:schemeClr val="accent6">
              <a:lumMod val="75000"/>
            </a:schemeClr>
          </a:solidFill>
        </p:spPr>
        <p:txBody>
          <a:bodyPr anchor="ctr">
            <a:normAutofit/>
          </a:bodyPr>
          <a:lstStyle/>
          <a:p>
            <a:pPr marL="0" indent="0" algn="ctr">
              <a:buNone/>
            </a:pPr>
            <a:endParaRPr lang="fr-FR" dirty="0">
              <a:solidFill>
                <a:schemeClr val="bg1"/>
              </a:solidFill>
              <a:latin typeface="Arial Black" panose="020B0A04020102020204" pitchFamily="34" charset="0"/>
            </a:endParaRPr>
          </a:p>
          <a:p>
            <a:pPr marL="0" indent="0" algn="ctr">
              <a:spcBef>
                <a:spcPct val="0"/>
              </a:spcBef>
              <a:buNone/>
            </a:pPr>
            <a:r>
              <a:rPr lang="fr-FR" sz="3860" b="1" dirty="0">
                <a:solidFill>
                  <a:schemeClr val="bg1"/>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PHARMACOVIGILANCE</a:t>
            </a:r>
            <a:endParaRPr lang="fr-FR" sz="3860" b="1" dirty="0">
              <a:solidFill>
                <a:schemeClr val="bg1"/>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75300" y="6788944"/>
            <a:ext cx="1066800" cy="546277"/>
          </a:xfrm>
          <a:prstGeom prst="rect">
            <a:avLst/>
          </a:prstGeom>
          <a:noFill/>
          <a:ln>
            <a:noFill/>
          </a:ln>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073" y="6788944"/>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09" y="50645"/>
            <a:ext cx="10693400" cy="1010358"/>
          </a:xfrm>
          <a:solidFill>
            <a:srgbClr val="00B050"/>
          </a:solidFill>
        </p:spPr>
        <p:txBody>
          <a:bodyPr>
            <a:noAutofit/>
          </a:bodyPr>
          <a:lstStyle/>
          <a:p>
            <a:pPr>
              <a:defRPr/>
            </a:pPr>
            <a:r>
              <a:rPr lang="fr-FR" sz="2455"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NOTIFICATION DES EFFETS INDESIRABLES CPS DANS LE TEMPS</a:t>
            </a:r>
            <a:r>
              <a:rPr lang="fr-FR" sz="2455" dirty="0">
                <a:solidFill>
                  <a:schemeClr val="bg1"/>
                </a:solidFill>
                <a:latin typeface="Times New Roman" panose="02020603050405020304" pitchFamily="18" charset="0"/>
                <a:cs typeface="Times New Roman" panose="02020603050405020304" pitchFamily="18" charset="0"/>
              </a:rPr>
              <a:t> </a:t>
            </a:r>
            <a:endParaRPr lang="fr-FR" sz="2455"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Espace réservé du contenu 3"/>
          <p:cNvGraphicFramePr>
            <a:graphicFrameLocks noGrp="1"/>
          </p:cNvGraphicFramePr>
          <p:nvPr>
            <p:ph idx="1"/>
          </p:nvPr>
        </p:nvGraphicFramePr>
        <p:xfrm>
          <a:off x="105028" y="1362783"/>
          <a:ext cx="10483350" cy="2418642"/>
        </p:xfrm>
        <a:graphic>
          <a:graphicData uri="http://schemas.openxmlformats.org/drawingml/2006/table">
            <a:tbl>
              <a:tblPr firstRow="1" firstCol="1" bandRow="1"/>
              <a:tblGrid>
                <a:gridCol w="1513043"/>
                <a:gridCol w="974234"/>
                <a:gridCol w="927606"/>
                <a:gridCol w="895622"/>
                <a:gridCol w="973220"/>
                <a:gridCol w="1099377"/>
                <a:gridCol w="988339"/>
                <a:gridCol w="1087162"/>
                <a:gridCol w="988248"/>
                <a:gridCol w="1036499"/>
              </a:tblGrid>
              <a:tr h="391728">
                <a:tc>
                  <a:txBody>
                    <a:bodyPr/>
                    <a:lstStyle/>
                    <a:p>
                      <a:pPr algn="ctr">
                        <a:lnSpc>
                          <a:spcPct val="115000"/>
                        </a:lnSpc>
                        <a:spcAft>
                          <a:spcPts val="0"/>
                        </a:spcAft>
                      </a:pP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Items</a:t>
                      </a:r>
                      <a:endParaRPr lang="fr-FR"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fr-FR"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n-US"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17593">
                <a:tc>
                  <a:txBody>
                    <a:bodyPr/>
                    <a:lstStyle/>
                    <a:p>
                      <a:pPr algn="l">
                        <a:lnSpc>
                          <a:spcPct val="115000"/>
                        </a:lnSpc>
                        <a:spcAft>
                          <a:spcPts val="0"/>
                        </a:spcAft>
                      </a:pPr>
                      <a:r>
                        <a:rPr lang="fr-FR" sz="2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Nbre Effets Indésirables</a:t>
                      </a:r>
                      <a:r>
                        <a:rPr lang="fr-FR" sz="2100" b="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479</a:t>
                      </a:r>
                      <a:endPar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rPr>
                        <a:t>117</a:t>
                      </a:r>
                      <a:endPar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defRPr/>
                      </a:pPr>
                      <a:r>
                        <a:rPr lang="fr-FR" sz="2100" b="1" dirty="0">
                          <a:effectLst/>
                          <a:latin typeface="Times New Roman" panose="02020603050405020304" pitchFamily="18" charset="0"/>
                          <a:ea typeface="Times New Roman" panose="02020603050405020304" pitchFamily="18" charset="0"/>
                          <a:cs typeface="Times New Roman" panose="02020603050405020304" pitchFamily="18" charset="0"/>
                        </a:rPr>
                        <a:t>Pas de CPS</a:t>
                      </a:r>
                      <a:endParaRPr lang="fr-FR" sz="2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rPr>
                        <a:t>1 615</a:t>
                      </a:r>
                      <a:endPar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rPr>
                        <a:t>2 690</a:t>
                      </a:r>
                      <a:endPar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algn="ctr">
                        <a:lnSpc>
                          <a:spcPct val="115000"/>
                        </a:lnSpc>
                        <a:spcAft>
                          <a:spcPts val="0"/>
                        </a:spcAft>
                      </a:pPr>
                      <a:r>
                        <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rPr>
                        <a:t>1 518</a:t>
                      </a:r>
                      <a:endParaRPr lang="fr-FR"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2100" b="0" i="0" u="none" strike="noStrike" dirty="0">
                          <a:solidFill>
                            <a:schemeClr val="tx1"/>
                          </a:solidFill>
                          <a:effectLst/>
                          <a:latin typeface="Times New Roman" panose="02020603050405020304" pitchFamily="18" charset="0"/>
                          <a:cs typeface="Times New Roman" panose="02020603050405020304" pitchFamily="18" charset="0"/>
                        </a:rPr>
                        <a:t>1 900</a:t>
                      </a:r>
                      <a:endParaRPr lang="fr-FR" sz="2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fr-FR"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5 081</a:t>
                      </a:r>
                      <a:endParaRPr lang="fr-FR"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fr-FR"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3 772</a:t>
                      </a:r>
                      <a:endParaRPr lang="fr-FR"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17593">
                <a:tc>
                  <a:txBody>
                    <a:bodyPr/>
                    <a:lstStyle/>
                    <a:p>
                      <a:pPr algn="l">
                        <a:lnSpc>
                          <a:spcPct val="115000"/>
                        </a:lnSpc>
                        <a:spcAft>
                          <a:spcPts val="0"/>
                        </a:spcAft>
                      </a:pP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Nbre enfants traités</a:t>
                      </a:r>
                      <a:endParaRPr lang="fr-FR"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620877</a:t>
                      </a:r>
                      <a:endParaRPr lang="fr-FR"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644830</a:t>
                      </a:r>
                      <a:endParaRPr lang="fr-FR"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1 065 277</a:t>
                      </a:r>
                      <a:endParaRPr lang="fr-FR" sz="2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CA" sz="2100" dirty="0">
                          <a:latin typeface="Times New Roman" panose="02020603050405020304" pitchFamily="18" charset="0"/>
                          <a:cs typeface="Times New Roman" panose="02020603050405020304" pitchFamily="18" charset="0"/>
                        </a:rPr>
                        <a:t>711 551</a:t>
                      </a:r>
                      <a:endParaRPr lang="fr-FR" sz="2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spcAft>
                          <a:spcPts val="0"/>
                        </a:spcAft>
                      </a:pPr>
                      <a:r>
                        <a:rPr lang="fr-FR" sz="2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729 302</a:t>
                      </a:r>
                      <a:endParaRPr lang="fr-FR" sz="2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754 450</a:t>
                      </a:r>
                      <a:endParaRPr kumimoji="0" lang="en-US" sz="2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en-US"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851642</a:t>
                      </a:r>
                      <a:endParaRPr lang="en-US"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en-US"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831144</a:t>
                      </a:r>
                      <a:endParaRPr lang="en-US"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1728">
                <a:tc>
                  <a:txBody>
                    <a:bodyPr/>
                    <a:lstStyle/>
                    <a:p>
                      <a:pPr algn="l">
                        <a:lnSpc>
                          <a:spcPct val="115000"/>
                        </a:lnSpc>
                        <a:spcAft>
                          <a:spcPts val="0"/>
                        </a:spcAft>
                      </a:pP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Incidence</a:t>
                      </a:r>
                      <a:endParaRPr lang="fr-FR"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endParaRPr lang="fr-FR" sz="2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fr-FR" sz="2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cPr marL="44446" marR="444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spcAft>
                          <a:spcPts val="0"/>
                        </a:spcAft>
                      </a:pPr>
                      <a:r>
                        <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fr-FR" sz="2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fr-FR"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fr-FR"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en-US"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0"/>
                        </a:spcAft>
                      </a:pPr>
                      <a:r>
                        <a:rPr lang="en-US"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n-US"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3" marR="389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ZoneTexte 2"/>
          <p:cNvSpPr txBox="1"/>
          <p:nvPr/>
        </p:nvSpPr>
        <p:spPr>
          <a:xfrm>
            <a:off x="52511" y="3759581"/>
            <a:ext cx="10588379" cy="3755644"/>
          </a:xfrm>
          <a:prstGeom prst="rect">
            <a:avLst/>
          </a:prstGeom>
          <a:noFill/>
        </p:spPr>
        <p:txBody>
          <a:bodyPr wrap="square" rtlCol="0">
            <a:spAutoFit/>
          </a:bodyPr>
          <a:lstStyle/>
          <a:p>
            <a:pPr algn="just" defTabSz="802005">
              <a:defRPr/>
            </a:pPr>
            <a:r>
              <a:rPr lang="fr-FR" sz="2200" dirty="0">
                <a:solidFill>
                  <a:srgbClr val="000000"/>
                </a:solidFill>
                <a:latin typeface="Times New Roman" panose="02020603050405020304" pitchFamily="18" charset="0"/>
                <a:cs typeface="Times New Roman" panose="02020603050405020304" pitchFamily="18" charset="0"/>
              </a:rPr>
              <a:t>Moins d’effets indésirables notifiés en 2024 </a:t>
            </a:r>
            <a:r>
              <a:rPr lang="fr-FR" sz="2200" b="1" dirty="0">
                <a:solidFill>
                  <a:srgbClr val="000000"/>
                </a:solidFill>
                <a:latin typeface="Times New Roman" panose="02020603050405020304" pitchFamily="18" charset="0"/>
                <a:cs typeface="Times New Roman" panose="02020603050405020304" pitchFamily="18" charset="0"/>
              </a:rPr>
              <a:t>(3 772) </a:t>
            </a:r>
            <a:r>
              <a:rPr lang="fr-FR" sz="2200" dirty="0">
                <a:solidFill>
                  <a:srgbClr val="000000"/>
                </a:solidFill>
                <a:latin typeface="Times New Roman" panose="02020603050405020304" pitchFamily="18" charset="0"/>
                <a:cs typeface="Times New Roman" panose="02020603050405020304" pitchFamily="18" charset="0"/>
              </a:rPr>
              <a:t>comparés à ceux de 2023 </a:t>
            </a:r>
            <a:r>
              <a:rPr lang="fr-FR" sz="2200" b="1" dirty="0">
                <a:solidFill>
                  <a:srgbClr val="000000"/>
                </a:solidFill>
                <a:latin typeface="Times New Roman" panose="02020603050405020304" pitchFamily="18" charset="0"/>
                <a:cs typeface="Times New Roman" panose="02020603050405020304" pitchFamily="18" charset="0"/>
              </a:rPr>
              <a:t>(5 081) </a:t>
            </a:r>
            <a:r>
              <a:rPr lang="fr-FR" sz="2200" dirty="0">
                <a:solidFill>
                  <a:srgbClr val="000000"/>
                </a:solidFill>
                <a:latin typeface="Times New Roman" panose="02020603050405020304" pitchFamily="18" charset="0"/>
                <a:cs typeface="Times New Roman" panose="02020603050405020304" pitchFamily="18" charset="0"/>
              </a:rPr>
              <a:t>et plus comparés aux années précédentes de 2016 à 2022.</a:t>
            </a:r>
            <a:endParaRPr lang="fr-FR" sz="2200" dirty="0">
              <a:solidFill>
                <a:srgbClr val="000000"/>
              </a:solidFill>
              <a:latin typeface="Times New Roman" panose="02020603050405020304" pitchFamily="18" charset="0"/>
              <a:cs typeface="Times New Roman" panose="02020603050405020304" pitchFamily="18" charset="0"/>
            </a:endParaRPr>
          </a:p>
          <a:p>
            <a:pPr algn="just" defTabSz="802005">
              <a:lnSpc>
                <a:spcPct val="150000"/>
              </a:lnSpc>
              <a:defRPr/>
            </a:pPr>
            <a:r>
              <a:rPr lang="fr-FR" sz="2200" dirty="0">
                <a:solidFill>
                  <a:srgbClr val="000000"/>
                </a:solidFill>
                <a:latin typeface="Times New Roman" panose="02020603050405020304" pitchFamily="18" charset="0"/>
                <a:cs typeface="Times New Roman" panose="02020603050405020304" pitchFamily="18" charset="0"/>
              </a:rPr>
              <a:t>Les effets indésirables étaient survenus plus dans la  tranche d'âge </a:t>
            </a:r>
            <a:r>
              <a:rPr lang="fr-FR" sz="2200" b="1" dirty="0">
                <a:solidFill>
                  <a:srgbClr val="000000"/>
                </a:solidFill>
                <a:latin typeface="Times New Roman" panose="02020603050405020304" pitchFamily="18" charset="0"/>
                <a:cs typeface="Times New Roman" panose="02020603050405020304" pitchFamily="18" charset="0"/>
              </a:rPr>
              <a:t>60-120 mois (51,1%), </a:t>
            </a:r>
            <a:r>
              <a:rPr lang="fr-FR" sz="2200" dirty="0">
                <a:solidFill>
                  <a:srgbClr val="000000"/>
                </a:solidFill>
                <a:latin typeface="Times New Roman" panose="02020603050405020304" pitchFamily="18" charset="0"/>
                <a:cs typeface="Times New Roman" panose="02020603050405020304" pitchFamily="18" charset="0"/>
              </a:rPr>
              <a:t>suivie de la tranche d'âge </a:t>
            </a:r>
            <a:r>
              <a:rPr lang="fr-FR" sz="2200" b="1" dirty="0">
                <a:solidFill>
                  <a:srgbClr val="000000"/>
                </a:solidFill>
                <a:latin typeface="Times New Roman" panose="02020603050405020304" pitchFamily="18" charset="0"/>
                <a:cs typeface="Times New Roman" panose="02020603050405020304" pitchFamily="18" charset="0"/>
              </a:rPr>
              <a:t>12-59 mois (40,0%) </a:t>
            </a:r>
            <a:r>
              <a:rPr lang="fr-FR" sz="2200" dirty="0">
                <a:solidFill>
                  <a:srgbClr val="000000"/>
                </a:solidFill>
                <a:latin typeface="Times New Roman" panose="02020603050405020304" pitchFamily="18" charset="0"/>
                <a:cs typeface="Times New Roman" panose="02020603050405020304" pitchFamily="18" charset="0"/>
              </a:rPr>
              <a:t>et enfin celle de </a:t>
            </a:r>
            <a:r>
              <a:rPr lang="fr-FR" sz="2200" b="1" dirty="0">
                <a:solidFill>
                  <a:srgbClr val="000000"/>
                </a:solidFill>
                <a:latin typeface="Times New Roman" panose="02020603050405020304" pitchFamily="18" charset="0"/>
                <a:cs typeface="Times New Roman" panose="02020603050405020304" pitchFamily="18" charset="0"/>
              </a:rPr>
              <a:t>3-11 mois (8,9%).</a:t>
            </a:r>
            <a:endParaRPr lang="fr-FR" sz="2200" b="1" dirty="0">
              <a:solidFill>
                <a:srgbClr val="000000"/>
              </a:solidFill>
              <a:latin typeface="Times New Roman" panose="02020603050405020304" pitchFamily="18" charset="0"/>
              <a:cs typeface="Times New Roman" panose="02020603050405020304" pitchFamily="18" charset="0"/>
            </a:endParaRPr>
          </a:p>
          <a:p>
            <a:pPr algn="just" defTabSz="802005">
              <a:defRPr/>
            </a:pPr>
            <a:r>
              <a:rPr lang="fr-FR" sz="2200" dirty="0">
                <a:solidFill>
                  <a:srgbClr val="000000"/>
                </a:solidFill>
                <a:latin typeface="Times New Roman" panose="02020603050405020304" pitchFamily="18" charset="0"/>
                <a:cs typeface="Times New Roman" panose="02020603050405020304" pitchFamily="18" charset="0"/>
              </a:rPr>
              <a:t>Au total 9 cas d’effets indésirables graves ont été notifiés dans les </a:t>
            </a:r>
            <a:r>
              <a:rPr lang="fr-FR" sz="2200" b="1" dirty="0">
                <a:solidFill>
                  <a:srgbClr val="000000"/>
                </a:solidFill>
                <a:latin typeface="Times New Roman" panose="02020603050405020304" pitchFamily="18" charset="0"/>
                <a:cs typeface="Times New Roman" panose="02020603050405020304" pitchFamily="18" charset="0"/>
              </a:rPr>
              <a:t>DS de MYF (3), Vélingara (2), Kolda (2) et Touba (2). Tous ces effets indésirables graves sont à type de convulsions généralisées, traitées gratuitement et guéries sans séquelles</a:t>
            </a:r>
            <a:endParaRPr lang="fr-FR" sz="2200" b="1" dirty="0">
              <a:solidFill>
                <a:srgbClr val="000000"/>
              </a:solidFill>
              <a:latin typeface="Times New Roman" panose="02020603050405020304" pitchFamily="18" charset="0"/>
              <a:cs typeface="Times New Roman" panose="02020603050405020304" pitchFamily="18" charset="0"/>
            </a:endParaRPr>
          </a:p>
          <a:p>
            <a:pPr algn="just" defTabSz="802005">
              <a:lnSpc>
                <a:spcPct val="150000"/>
              </a:lnSpc>
              <a:defRPr/>
            </a:pPr>
            <a:r>
              <a:rPr lang="fr-FR" sz="2200" dirty="0">
                <a:solidFill>
                  <a:srgbClr val="000000"/>
                </a:solidFill>
                <a:latin typeface="Times New Roman" panose="02020603050405020304" pitchFamily="18" charset="0"/>
                <a:cs typeface="Times New Roman" panose="02020603050405020304" pitchFamily="18" charset="0"/>
              </a:rPr>
              <a:t>La proportion de transmission des fiches de notification des Districts vers le PNLP est </a:t>
            </a:r>
            <a:r>
              <a:rPr lang="fr-FR" sz="2200" b="1" dirty="0">
                <a:solidFill>
                  <a:srgbClr val="000000"/>
                </a:solidFill>
                <a:latin typeface="Times New Roman" panose="02020603050405020304" pitchFamily="18" charset="0"/>
                <a:cs typeface="Times New Roman" panose="02020603050405020304" pitchFamily="18" charset="0"/>
              </a:rPr>
              <a:t>de 60% </a:t>
            </a:r>
            <a:r>
              <a:rPr lang="fr-FR" sz="2200" dirty="0">
                <a:solidFill>
                  <a:srgbClr val="000000"/>
                </a:solidFill>
                <a:latin typeface="Times New Roman" panose="02020603050405020304" pitchFamily="18" charset="0"/>
                <a:cs typeface="Times New Roman" panose="02020603050405020304" pitchFamily="18" charset="0"/>
              </a:rPr>
              <a:t>(Normes 100%).</a:t>
            </a:r>
            <a:endParaRPr lang="fr-FR" sz="2200" dirty="0">
              <a:solidFill>
                <a:srgbClr val="000000"/>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5374268" y="6981825"/>
            <a:ext cx="1219200" cy="398241"/>
          </a:xfrm>
          <a:prstGeom prst="rect">
            <a:avLst/>
          </a:prstGeom>
          <a:noFill/>
          <a:ln>
            <a:noFill/>
          </a:ln>
        </p:spPr>
      </p:pic>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8300" y="7030770"/>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064" y="123824"/>
            <a:ext cx="10645366" cy="982247"/>
          </a:xfrm>
          <a:solidFill>
            <a:schemeClr val="accent6">
              <a:lumMod val="75000"/>
            </a:schemeClr>
          </a:solidFill>
        </p:spPr>
        <p:txBody>
          <a:bodyPr>
            <a:normAutofit/>
          </a:bodyPr>
          <a:lstStyle/>
          <a:p>
            <a:pPr algn="ctr"/>
            <a:r>
              <a:rPr lang="fr-FR" sz="2455"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BUDGET CPS PAR SOURCE DE FINANCEMENT ET PAR REGION CPS</a:t>
            </a:r>
            <a:endParaRPr lang="fr-FR" sz="2455" b="1" dirty="0">
              <a:solidFill>
                <a:schemeClr val="bg1"/>
              </a:solidFill>
              <a:latin typeface="Times New Roman" panose="02020603050405020304" pitchFamily="18" charset="0"/>
              <a:cs typeface="Times New Roman" panose="02020603050405020304" pitchFamily="18" charset="0"/>
            </a:endParaRPr>
          </a:p>
        </p:txBody>
      </p:sp>
      <p:pic>
        <p:nvPicPr>
          <p:cNvPr id="5" name="Imag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99300" y="6983872"/>
            <a:ext cx="767196" cy="5313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Espace réservé du contenu 5"/>
          <p:cNvGraphicFramePr/>
          <p:nvPr/>
        </p:nvGraphicFramePr>
        <p:xfrm>
          <a:off x="73574" y="1153485"/>
          <a:ext cx="10378524" cy="5828339"/>
        </p:xfrm>
        <a:graphic>
          <a:graphicData uri="http://schemas.openxmlformats.org/drawingml/2006/table">
            <a:tbl>
              <a:tblPr/>
              <a:tblGrid>
                <a:gridCol w="1888852"/>
                <a:gridCol w="1389960"/>
                <a:gridCol w="1389960"/>
                <a:gridCol w="1389960"/>
                <a:gridCol w="1389960"/>
                <a:gridCol w="1389960"/>
                <a:gridCol w="1539872"/>
              </a:tblGrid>
              <a:tr h="602299">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SOURCES DE FINANCEMENT</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DRS</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hMerge="1">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Total</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602299">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Kédougou</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Kolda</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Diourbel</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Kaolack</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1800" b="1" i="0" u="none" strike="noStrike" dirty="0">
                          <a:solidFill>
                            <a:srgbClr val="000000"/>
                          </a:solidFill>
                          <a:effectLst/>
                          <a:latin typeface="Times New Roman" panose="02020603050405020304" pitchFamily="18" charset="0"/>
                          <a:cs typeface="Times New Roman" panose="02020603050405020304" pitchFamily="18" charset="0"/>
                        </a:rPr>
                        <a:t>Tamba</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vMerge="1">
                  <a:tcPr/>
                </a:tc>
              </a:tr>
              <a:tr h="6656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lnSpc>
                          <a:spcPct val="100000"/>
                        </a:lnSpc>
                      </a:pPr>
                      <a:r>
                        <a:rPr lang="fr-FR" sz="1800" b="1" i="0" u="none" strike="noStrike" dirty="0">
                          <a:solidFill>
                            <a:srgbClr val="000000"/>
                          </a:solidFill>
                          <a:effectLst/>
                          <a:latin typeface="Times New Roman" panose="02020603050405020304" pitchFamily="18" charset="0"/>
                          <a:cs typeface="Times New Roman" panose="02020603050405020304" pitchFamily="18" charset="0"/>
                        </a:rPr>
                        <a:t>PNLP/USAID</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198 263 723</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390 659 896</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326 950 616</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119 111 060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397 118 829</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1 432 104 124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656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lnSpc>
                          <a:spcPct val="100000"/>
                        </a:lnSpc>
                      </a:pPr>
                      <a:r>
                        <a:rPr lang="fr-FR" sz="1800" b="1" i="0" u="none" strike="noStrike" dirty="0">
                          <a:solidFill>
                            <a:srgbClr val="000000"/>
                          </a:solidFill>
                          <a:effectLst/>
                          <a:latin typeface="Times New Roman" panose="02020603050405020304" pitchFamily="18" charset="0"/>
                          <a:cs typeface="Times New Roman" panose="02020603050405020304" pitchFamily="18" charset="0"/>
                        </a:rPr>
                        <a:t>CDS</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11 604 520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13 325 150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9 882 434</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4 737 040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16 642 774</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56 191 918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656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lnSpc>
                          <a:spcPct val="100000"/>
                        </a:lnSpc>
                      </a:pPr>
                      <a:r>
                        <a:rPr lang="fr-FR" sz="1800" b="1" i="0" u="none" strike="noStrike" dirty="0">
                          <a:solidFill>
                            <a:srgbClr val="000000"/>
                          </a:solidFill>
                          <a:effectLst/>
                          <a:latin typeface="Times New Roman" panose="02020603050405020304" pitchFamily="18" charset="0"/>
                          <a:cs typeface="Times New Roman" panose="02020603050405020304" pitchFamily="18" charset="0"/>
                        </a:rPr>
                        <a:t>CRS</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13191000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20 676 950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33 867 950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15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lnSpc>
                          <a:spcPct val="100000"/>
                        </a:lnSpc>
                      </a:pPr>
                      <a:r>
                        <a:rPr lang="fr-FR" sz="1800" b="1" i="0" u="none" strike="noStrike" dirty="0">
                          <a:solidFill>
                            <a:srgbClr val="000000"/>
                          </a:solidFill>
                          <a:effectLst/>
                          <a:latin typeface="Times New Roman" panose="02020603050405020304" pitchFamily="18" charset="0"/>
                          <a:cs typeface="Times New Roman" panose="02020603050405020304" pitchFamily="18" charset="0"/>
                        </a:rPr>
                        <a:t>AUTRES PART. </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815 000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700 000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1 515 000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542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lnSpc>
                          <a:spcPct val="100000"/>
                        </a:lnSpc>
                      </a:pPr>
                      <a:r>
                        <a:rPr lang="fr-FR" sz="1800" b="1" i="0" u="none" strike="noStrike" dirty="0">
                          <a:solidFill>
                            <a:srgbClr val="000000"/>
                          </a:solidFill>
                          <a:effectLst/>
                          <a:latin typeface="Times New Roman" panose="02020603050405020304" pitchFamily="18" charset="0"/>
                          <a:cs typeface="Times New Roman" panose="02020603050405020304" pitchFamily="18" charset="0"/>
                        </a:rPr>
                        <a:t>CT</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1 708 200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92 000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1 800 200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493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lnSpc>
                          <a:spcPct val="100000"/>
                        </a:lnSpc>
                      </a:pPr>
                      <a:r>
                        <a:rPr lang="fr-FR" sz="1800" b="1" i="0" u="none" strike="noStrike" dirty="0">
                          <a:solidFill>
                            <a:srgbClr val="000000"/>
                          </a:solidFill>
                          <a:effectLst/>
                          <a:latin typeface="Times New Roman" panose="02020603050405020304" pitchFamily="18" charset="0"/>
                          <a:cs typeface="Times New Roman" panose="02020603050405020304" pitchFamily="18" charset="0"/>
                        </a:rPr>
                        <a:t>AUTRES</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585 000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0" i="0" u="none" strike="noStrike" dirty="0">
                          <a:solidFill>
                            <a:srgbClr val="000000"/>
                          </a:solidFill>
                          <a:effectLst/>
                          <a:latin typeface="Times New Roman" panose="02020603050405020304" pitchFamily="18" charset="0"/>
                          <a:cs typeface="Times New Roman" panose="02020603050405020304" pitchFamily="18" charset="0"/>
                        </a:rPr>
                        <a:t>185 000</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770 000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15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lnSpc>
                          <a:spcPct val="100000"/>
                        </a:lnSpc>
                      </a:pPr>
                      <a:r>
                        <a:rPr lang="fr-FR" sz="1800" b="1" i="0" u="none" strike="noStrike" dirty="0">
                          <a:solidFill>
                            <a:srgbClr val="000000"/>
                          </a:solidFill>
                          <a:effectLst/>
                          <a:latin typeface="Times New Roman" panose="02020603050405020304" pitchFamily="18" charset="0"/>
                          <a:cs typeface="Times New Roman" panose="02020603050405020304" pitchFamily="18" charset="0"/>
                        </a:rPr>
                        <a:t>TOTAL</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1" i="0" u="none" strike="noStrike" dirty="0">
                          <a:solidFill>
                            <a:srgbClr val="000000"/>
                          </a:solidFill>
                          <a:effectLst/>
                          <a:latin typeface="Times New Roman" panose="02020603050405020304" pitchFamily="18" charset="0"/>
                          <a:cs typeface="Times New Roman" panose="02020603050405020304" pitchFamily="18" charset="0"/>
                        </a:rPr>
                        <a:t>212 391 443</a:t>
                      </a:r>
                      <a:endParaRPr lang="en-US" sz="1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1" i="0" u="none" strike="noStrike" dirty="0">
                          <a:solidFill>
                            <a:srgbClr val="000000"/>
                          </a:solidFill>
                          <a:effectLst/>
                          <a:latin typeface="Times New Roman" panose="02020603050405020304" pitchFamily="18" charset="0"/>
                          <a:cs typeface="Times New Roman" panose="02020603050405020304" pitchFamily="18" charset="0"/>
                        </a:rPr>
                        <a:t>404 570 046</a:t>
                      </a:r>
                      <a:endParaRPr lang="en-US" sz="1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1" i="0" u="none" strike="noStrike" dirty="0">
                          <a:solidFill>
                            <a:srgbClr val="000000"/>
                          </a:solidFill>
                          <a:effectLst/>
                          <a:latin typeface="Times New Roman" panose="02020603050405020304" pitchFamily="18" charset="0"/>
                          <a:cs typeface="Times New Roman" panose="02020603050405020304" pitchFamily="18" charset="0"/>
                        </a:rPr>
                        <a:t>350 024 050</a:t>
                      </a:r>
                      <a:endParaRPr lang="en-US" sz="1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1" i="0" u="none" strike="noStrike" dirty="0">
                          <a:solidFill>
                            <a:srgbClr val="000000"/>
                          </a:solidFill>
                          <a:effectLst/>
                          <a:latin typeface="Times New Roman" panose="02020603050405020304" pitchFamily="18" charset="0"/>
                          <a:cs typeface="Times New Roman" panose="02020603050405020304" pitchFamily="18" charset="0"/>
                        </a:rPr>
                        <a:t>144 525 050</a:t>
                      </a:r>
                      <a:endParaRPr lang="en-US" sz="1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900" b="1" i="0" u="none" strike="noStrike" dirty="0">
                          <a:solidFill>
                            <a:srgbClr val="000000"/>
                          </a:solidFill>
                          <a:effectLst/>
                          <a:latin typeface="Times New Roman" panose="02020603050405020304" pitchFamily="18" charset="0"/>
                          <a:cs typeface="Times New Roman" panose="02020603050405020304" pitchFamily="18" charset="0"/>
                        </a:rPr>
                        <a:t>414 738 603</a:t>
                      </a:r>
                      <a:endParaRPr lang="en-US" sz="1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1 526 249 192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99100" y="7058025"/>
            <a:ext cx="10668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6225"/>
            <a:ext cx="10693400" cy="6585096"/>
          </a:xfrm>
          <a:solidFill>
            <a:schemeClr val="accent6">
              <a:lumMod val="75000"/>
            </a:schemeClr>
          </a:solidFill>
        </p:spPr>
        <p:txBody>
          <a:bodyPr>
            <a:noAutofit/>
          </a:bodyPr>
          <a:lstStyle/>
          <a:p>
            <a:pPr algn="ctr"/>
            <a:r>
              <a:rPr lang="fr-FR" altLang="fr-FR" sz="48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PLANIFICATION CPS 2025</a:t>
            </a:r>
            <a:endParaRPr lang="fr-FR" altLang="fr-FR" sz="48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Espace réservé du contenu 2"/>
          <p:cNvSpPr>
            <a:spLocks noGrp="1"/>
          </p:cNvSpPr>
          <p:nvPr>
            <p:ph idx="1"/>
          </p:nvPr>
        </p:nvSpPr>
        <p:spPr>
          <a:xfrm>
            <a:off x="140612" y="1495425"/>
            <a:ext cx="10311488" cy="5486400"/>
          </a:xfrm>
        </p:spPr>
        <p:txBody>
          <a:bodyPr>
            <a:noAutofit/>
          </a:bodyPr>
          <a:lstStyle/>
          <a:p>
            <a:pPr marL="401320" lvl="1" indent="0">
              <a:lnSpc>
                <a:spcPct val="150000"/>
              </a:lnSpc>
              <a:buNone/>
            </a:pPr>
            <a:endParaRPr lang="fr-FR" altLang="ja-JP" sz="2800" dirty="0">
              <a:latin typeface="Times New Roman" panose="02020603050405020304" pitchFamily="18" charset="0"/>
              <a:cs typeface="Times New Roman" panose="02020603050405020304" pitchFamily="18" charset="0"/>
            </a:endParaRPr>
          </a:p>
          <a:p>
            <a:pPr lvl="1">
              <a:lnSpc>
                <a:spcPct val="150000"/>
              </a:lnSpc>
              <a:buFont typeface="Wingdings" panose="05000000000000000000" pitchFamily="2" charset="2"/>
              <a:buChar char="q"/>
            </a:pPr>
            <a:endParaRPr lang="fr-FR" altLang="ja-JP" sz="2800" dirty="0">
              <a:latin typeface="Times New Roman" panose="02020603050405020304" pitchFamily="18" charset="0"/>
              <a:cs typeface="Times New Roman" panose="02020603050405020304" pitchFamily="18" charset="0"/>
            </a:endParaRPr>
          </a:p>
        </p:txBody>
      </p:sp>
      <p:pic>
        <p:nvPicPr>
          <p:cNvPr id="22531"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18300" y="6952613"/>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78496" y="6965125"/>
            <a:ext cx="996802" cy="47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32757"/>
            <a:ext cx="10693399" cy="834352"/>
          </a:xfrm>
          <a:solidFill>
            <a:schemeClr val="accent6">
              <a:lumMod val="75000"/>
            </a:schemeClr>
          </a:solidFill>
        </p:spPr>
        <p:txBody>
          <a:bodyPr>
            <a:noAutofit/>
          </a:bodyPr>
          <a:lstStyle/>
          <a:p>
            <a:pPr algn="ctr">
              <a:lnSpc>
                <a:spcPct val="100000"/>
              </a:lnSpc>
            </a:pPr>
            <a:r>
              <a:rPr 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CIBLES CAMPAGNES CPS A VENIR</a:t>
            </a:r>
            <a:endParaRPr lang="fr-FR"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Espace réservé du contenu 4"/>
          <p:cNvGraphicFramePr>
            <a:graphicFrameLocks noGrp="1"/>
          </p:cNvGraphicFramePr>
          <p:nvPr>
            <p:ph idx="1"/>
          </p:nvPr>
        </p:nvGraphicFramePr>
        <p:xfrm>
          <a:off x="165100" y="962025"/>
          <a:ext cx="10419628" cy="5854037"/>
        </p:xfrm>
        <a:graphic>
          <a:graphicData uri="http://schemas.openxmlformats.org/drawingml/2006/table">
            <a:tbl>
              <a:tblPr/>
              <a:tblGrid>
                <a:gridCol w="3534670"/>
                <a:gridCol w="2260352"/>
                <a:gridCol w="2312303"/>
                <a:gridCol w="2312303"/>
              </a:tblGrid>
              <a:tr h="596385">
                <a:tc>
                  <a:txBody>
                    <a:bodyPr/>
                    <a:lstStyle/>
                    <a:p>
                      <a:pPr algn="ctr" fontAlgn="ctr"/>
                      <a:r>
                        <a:rPr lang="fr-FR" sz="2400" b="1" i="0" u="none" strike="noStrike" dirty="0">
                          <a:solidFill>
                            <a:srgbClr val="000000"/>
                          </a:solidFill>
                          <a:effectLst/>
                          <a:latin typeface="Times New Roman" panose="02020603050405020304" pitchFamily="18" charset="0"/>
                          <a:cs typeface="Times New Roman" panose="02020603050405020304" pitchFamily="18" charset="0"/>
                        </a:rPr>
                        <a:t>Activités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ctr"/>
                      <a:r>
                        <a:rPr lang="fr-FR" sz="2400" b="1" i="0" u="none" strike="noStrike" dirty="0">
                          <a:solidFill>
                            <a:srgbClr val="000000"/>
                          </a:solidFill>
                          <a:effectLst/>
                          <a:latin typeface="Times New Roman" panose="02020603050405020304" pitchFamily="18" charset="0"/>
                          <a:cs typeface="Times New Roman" panose="02020603050405020304" pitchFamily="18" charset="0"/>
                        </a:rPr>
                        <a:t>2023</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c>
                  <a:txBody>
                    <a:bodyPr/>
                    <a:lstStyle/>
                    <a:p>
                      <a:pPr algn="ctr" fontAlgn="ctr"/>
                      <a:r>
                        <a:rPr lang="fr-FR" sz="2400" b="1" i="0" u="none" strike="noStrike" dirty="0">
                          <a:solidFill>
                            <a:srgbClr val="000000"/>
                          </a:solidFill>
                          <a:effectLst/>
                          <a:latin typeface="Times New Roman" panose="02020603050405020304" pitchFamily="18" charset="0"/>
                          <a:cs typeface="Times New Roman" panose="02020603050405020304" pitchFamily="18" charset="0"/>
                        </a:rPr>
                        <a:t>2024</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c>
                  <a:txBody>
                    <a:bodyPr/>
                    <a:lstStyle/>
                    <a:p>
                      <a:pPr algn="ctr" fontAlgn="ctr"/>
                      <a:r>
                        <a:rPr lang="fr-FR" sz="2400" b="1" i="0" u="none" strike="noStrike" dirty="0">
                          <a:solidFill>
                            <a:srgbClr val="000000"/>
                          </a:solidFill>
                          <a:effectLst/>
                          <a:latin typeface="Times New Roman" panose="02020603050405020304" pitchFamily="18" charset="0"/>
                          <a:cs typeface="Times New Roman" panose="02020603050405020304" pitchFamily="18" charset="0"/>
                        </a:rPr>
                        <a:t>2025</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54" marR="8354" marT="8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r>
              <a:tr h="927615">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Nombre de districts  éligibles pour la CPS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16</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326">
                <a:tc>
                  <a:txBody>
                    <a:bodyPr/>
                    <a:lstStyle/>
                    <a:p>
                      <a:pPr algn="l"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Nombre de districts  ciblés</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16</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15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148">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Nombre d'enfants  éligibles dans les  districts ciblés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Mentionner si l'on envisage une  extension aux enfants plus âgés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899 585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897 530</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p>
                      <a:pPr algn="ctr" fontAlgn="b"/>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922 475</a:t>
                      </a:r>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p>
                      <a:pPr algn="ctr" fontAlgn="b"/>
                      <a:endParaRPr lang="fr-FR" sz="2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63">
                <a:tc>
                  <a:txBody>
                    <a:bodyPr/>
                    <a:lstStyle/>
                    <a:p>
                      <a:pPr algn="l"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Cycles prévues (3, 4 ou 5)</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3 cycles (7 DS); 4 cycles (5 DS); 5 cycles (4 DS)</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3 cycles (6 DS); 4 cycles (5 DS); 5 cycles (4 DS)</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400" b="0" i="0" u="none" strike="noStrike" dirty="0">
                          <a:solidFill>
                            <a:srgbClr val="000000"/>
                          </a:solidFill>
                          <a:effectLst/>
                          <a:latin typeface="Times New Roman" panose="02020603050405020304" pitchFamily="18" charset="0"/>
                          <a:cs typeface="Times New Roman" panose="02020603050405020304" pitchFamily="18" charset="0"/>
                        </a:rPr>
                        <a:t>3 cycles (6 DS); 4 cycles (5 DS); 5 cycles (4 DS)</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5346700" y="7058025"/>
            <a:ext cx="1145131" cy="277196"/>
          </a:xfrm>
          <a:prstGeom prst="rect">
            <a:avLst/>
          </a:prstGeom>
          <a:noFill/>
          <a:ln>
            <a:noFill/>
          </a:ln>
        </p:spPr>
      </p:pic>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8300" y="7030770"/>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32757"/>
            <a:ext cx="10693399" cy="834352"/>
          </a:xfrm>
          <a:solidFill>
            <a:schemeClr val="accent6">
              <a:lumMod val="75000"/>
            </a:schemeClr>
          </a:solidFill>
        </p:spPr>
        <p:txBody>
          <a:bodyPr>
            <a:noAutofit/>
          </a:bodyPr>
          <a:lstStyle/>
          <a:p>
            <a:pPr algn="ctr">
              <a:lnSpc>
                <a:spcPct val="100000"/>
              </a:lnSpc>
            </a:pPr>
            <a:r>
              <a:rPr 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LESSONS ET INNOVATIONS EN 2024</a:t>
            </a:r>
            <a:endParaRPr 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idx="1"/>
          </p:nvPr>
        </p:nvSpPr>
        <p:spPr>
          <a:xfrm>
            <a:off x="88900" y="962025"/>
            <a:ext cx="10515600" cy="6568068"/>
          </a:xfrm>
        </p:spPr>
        <p:txBody>
          <a:bodyPr>
            <a:normAutofit fontScale="92500"/>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defRPr/>
            </a:pPr>
            <a:r>
              <a:rPr kumimoji="0" lang="en-US" altLang="fr-FR" sz="2800" b="0"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 L’analyse des données de morbidité et de mortalité, nous </a:t>
            </a:r>
            <a:r>
              <a:rPr lang="en-US" altLang="fr-FR" sz="2800" kern="0" dirty="0">
                <a:solidFill>
                  <a:srgbClr val="262626"/>
                </a:solidFill>
                <a:latin typeface="Times New Roman" panose="02020603050405020304" pitchFamily="18" charset="0"/>
                <a:cs typeface="Times New Roman" panose="02020603050405020304" pitchFamily="18" charset="0"/>
              </a:rPr>
              <a:t>a</a:t>
            </a:r>
            <a:r>
              <a:rPr kumimoji="0" lang="en-US" altLang="fr-FR" sz="2800" b="0"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 permis d’ajouter un passage supplémentaire dans 9 districts sanitaires  qui a abouti à une diminution du nombre de cas de paludisme dans ces districts</a:t>
            </a:r>
            <a:r>
              <a:rPr lang="en-US" altLang="fr-FR" sz="2800" kern="0" dirty="0">
                <a:solidFill>
                  <a:srgbClr val="262626"/>
                </a:solidFill>
                <a:latin typeface="Times New Roman" panose="02020603050405020304" pitchFamily="18" charset="0"/>
                <a:cs typeface="Times New Roman" panose="02020603050405020304" pitchFamily="18" charset="0"/>
              </a:rPr>
              <a:t>;</a:t>
            </a:r>
            <a:endParaRPr kumimoji="0" lang="en-US" altLang="fr-FR" sz="2800" b="0"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defRPr/>
            </a:pPr>
            <a:endParaRPr kumimoji="0" lang="en-US" altLang="fr-FR" sz="900" b="0"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defRPr/>
            </a:pPr>
            <a:r>
              <a:rPr kumimoji="0" lang="fr-FR" sz="2800" b="0"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 La d</a:t>
            </a:r>
            <a:r>
              <a:rPr kumimoji="0" lang="fr-FR"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isponibilité à temps des médicaments, des fonds et des outils de gestion de la CPS, a permis aux districts CPS d’atteindre la </a:t>
            </a:r>
            <a:r>
              <a:rPr kumimoji="0" lang="fr-FR"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couverture réelle d’au moins 90%;</a:t>
            </a:r>
            <a:endParaRPr kumimoji="0" lang="fr-FR"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defRPr/>
            </a:pPr>
            <a:endParaRPr kumimoji="0" lang="fr-FR" sz="1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defRPr/>
            </a:pPr>
            <a:r>
              <a:rPr kumimoji="0" lang="fr-FR" altLang="fr-FR" sz="28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 La prise en charge médicale gratuite des effets indésirables enregistrés dans les Districts, a influencé positivement sur l’acceptation des mères ou gardiennes d’enfants dans l’administration des médicaments CPS.</a:t>
            </a:r>
            <a:endParaRPr kumimoji="0" lang="fr-FR" altLang="fr-FR" sz="28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a:p>
            <a:endParaRPr lang="fr-FR" dirty="0"/>
          </a:p>
        </p:txBody>
      </p:sp>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5575300" y="6677025"/>
            <a:ext cx="990600" cy="678467"/>
          </a:xfrm>
          <a:prstGeom prst="rect">
            <a:avLst/>
          </a:prstGeom>
          <a:noFill/>
          <a:ln>
            <a:noFill/>
          </a:ln>
        </p:spPr>
      </p:pic>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6900" y="6732910"/>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833"/>
            <a:ext cx="10693400" cy="1208191"/>
          </a:xfrm>
          <a:solidFill>
            <a:schemeClr val="accent6">
              <a:lumMod val="75000"/>
            </a:schemeClr>
          </a:solidFill>
        </p:spPr>
        <p:txBody>
          <a:bodyPr>
            <a:noAutofit/>
          </a:bodyPr>
          <a:lstStyle/>
          <a:p>
            <a:pPr algn="ctr"/>
            <a:r>
              <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PLAN</a:t>
            </a:r>
            <a:endPar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Espace réservé du contenu 2"/>
          <p:cNvSpPr>
            <a:spLocks noGrp="1"/>
          </p:cNvSpPr>
          <p:nvPr>
            <p:ph idx="1"/>
          </p:nvPr>
        </p:nvSpPr>
        <p:spPr>
          <a:xfrm>
            <a:off x="140612" y="1495425"/>
            <a:ext cx="10311488" cy="5486400"/>
          </a:xfrm>
        </p:spPr>
        <p:txBody>
          <a:bodyPr>
            <a:noAutofit/>
          </a:bodyPr>
          <a:lstStyle/>
          <a:p>
            <a:pPr lvl="1" algn="just">
              <a:lnSpc>
                <a:spcPct val="150000"/>
              </a:lnSpc>
              <a:buFont typeface="Wingdings" panose="05000000000000000000" pitchFamily="2" charset="2"/>
              <a:buChar char="q"/>
            </a:pPr>
            <a:r>
              <a:rPr lang="fr-FR" altLang="ja-JP" sz="2800" dirty="0">
                <a:latin typeface="Times New Roman" panose="02020603050405020304" pitchFamily="18" charset="0"/>
                <a:cs typeface="Times New Roman" panose="02020603050405020304" pitchFamily="18" charset="0"/>
              </a:rPr>
              <a:t> Justification de l’augmentation des passages dans certains districts sanitaires</a:t>
            </a:r>
            <a:endParaRPr lang="fr-FR" altLang="ja-JP" sz="2800" dirty="0">
              <a:latin typeface="Times New Roman" panose="02020603050405020304" pitchFamily="18" charset="0"/>
              <a:cs typeface="Times New Roman" panose="02020603050405020304" pitchFamily="18" charset="0"/>
            </a:endParaRPr>
          </a:p>
          <a:p>
            <a:pPr marL="401320" lvl="1" indent="0" algn="just">
              <a:lnSpc>
                <a:spcPct val="150000"/>
              </a:lnSpc>
              <a:buNone/>
            </a:pPr>
            <a:endParaRPr lang="fr-FR" altLang="ja-JP" sz="1100" dirty="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q"/>
            </a:pPr>
            <a:r>
              <a:rPr lang="fr-FR" altLang="ja-JP" sz="2800" dirty="0">
                <a:latin typeface="Times New Roman" panose="02020603050405020304" pitchFamily="18" charset="0"/>
                <a:cs typeface="Times New Roman" panose="02020603050405020304" pitchFamily="18" charset="0"/>
              </a:rPr>
              <a:t> Bilan des activités et résultats de la campagne CPS 2024</a:t>
            </a:r>
            <a:endParaRPr lang="fr-FR" altLang="ja-JP" sz="2800" dirty="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q"/>
            </a:pPr>
            <a:r>
              <a:rPr lang="fr-FR" altLang="ja-JP" sz="2800" dirty="0">
                <a:latin typeface="Times New Roman" panose="02020603050405020304" pitchFamily="18" charset="0"/>
                <a:cs typeface="Times New Roman" panose="02020603050405020304" pitchFamily="18" charset="0"/>
              </a:rPr>
              <a:t> Leçons apprises</a:t>
            </a:r>
            <a:endParaRPr lang="fr-FR" altLang="ja-JP" sz="2800" dirty="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q"/>
            </a:pPr>
            <a:r>
              <a:rPr lang="fr-FR" altLang="ja-JP" sz="2800" dirty="0">
                <a:latin typeface="Times New Roman" panose="02020603050405020304" pitchFamily="18" charset="0"/>
                <a:cs typeface="Times New Roman" panose="02020603050405020304" pitchFamily="18" charset="0"/>
              </a:rPr>
              <a:t> Planification des campagnes 2025 et 2026</a:t>
            </a:r>
            <a:endParaRPr lang="fr-FR" altLang="ja-JP" sz="2800" dirty="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q"/>
            </a:pPr>
            <a:r>
              <a:rPr lang="fr-FR" altLang="ja-JP" sz="2800" dirty="0">
                <a:latin typeface="Times New Roman" panose="02020603050405020304" pitchFamily="18" charset="0"/>
                <a:cs typeface="Times New Roman" panose="02020603050405020304" pitchFamily="18" charset="0"/>
              </a:rPr>
              <a:t> Défis</a:t>
            </a:r>
            <a:endParaRPr lang="fr-FR" altLang="ja-JP" sz="2800" dirty="0">
              <a:latin typeface="Times New Roman" panose="02020603050405020304" pitchFamily="18" charset="0"/>
              <a:cs typeface="Times New Roman" panose="02020603050405020304" pitchFamily="18" charset="0"/>
            </a:endParaRPr>
          </a:p>
          <a:p>
            <a:pPr marL="401320" lvl="1" indent="0">
              <a:lnSpc>
                <a:spcPct val="150000"/>
              </a:lnSpc>
              <a:buNone/>
            </a:pPr>
            <a:endParaRPr lang="fr-FR" altLang="ja-JP" sz="2800" dirty="0">
              <a:latin typeface="Times New Roman" panose="02020603050405020304" pitchFamily="18" charset="0"/>
              <a:cs typeface="Times New Roman" panose="02020603050405020304" pitchFamily="18" charset="0"/>
            </a:endParaRPr>
          </a:p>
          <a:p>
            <a:pPr marL="401320" lvl="1" indent="0">
              <a:lnSpc>
                <a:spcPct val="150000"/>
              </a:lnSpc>
              <a:buNone/>
            </a:pPr>
            <a:endParaRPr lang="fr-FR" altLang="ja-JP" sz="2800" dirty="0">
              <a:latin typeface="Times New Roman" panose="02020603050405020304" pitchFamily="18" charset="0"/>
              <a:cs typeface="Times New Roman" panose="02020603050405020304" pitchFamily="18" charset="0"/>
            </a:endParaRPr>
          </a:p>
        </p:txBody>
      </p:sp>
      <p:pic>
        <p:nvPicPr>
          <p:cNvPr id="22531"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3100" y="6586707"/>
            <a:ext cx="1752600" cy="67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22700" y="6656754"/>
            <a:ext cx="1752600" cy="6784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32757"/>
            <a:ext cx="10693399" cy="834352"/>
          </a:xfrm>
          <a:solidFill>
            <a:schemeClr val="accent6">
              <a:lumMod val="75000"/>
            </a:schemeClr>
          </a:solidFill>
        </p:spPr>
        <p:txBody>
          <a:bodyPr>
            <a:noAutofit/>
          </a:bodyPr>
          <a:lstStyle/>
          <a:p>
            <a:pPr algn="ctr">
              <a:lnSpc>
                <a:spcPct val="100000"/>
              </a:lnSpc>
            </a:pPr>
            <a:r>
              <a:rPr 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LESSONS ET INNOVATIONS EN 2024</a:t>
            </a:r>
            <a:endParaRPr 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idx="1"/>
          </p:nvPr>
        </p:nvSpPr>
        <p:spPr>
          <a:xfrm>
            <a:off x="88900" y="962025"/>
            <a:ext cx="10515600" cy="6568068"/>
          </a:xfrm>
        </p:spPr>
        <p:txBody>
          <a:bodyPr>
            <a:norm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defRPr/>
            </a:pPr>
            <a:r>
              <a:rPr kumimoji="0" lang="fr-FR" altLang="fr-FR" sz="26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 L’approche TDO pour les 3 doses par les relais, a permis d’améliorer la notification et la référence précoce des effets indésirables </a:t>
            </a:r>
            <a:endParaRPr kumimoji="0" lang="fr-FR" altLang="fr-FR" sz="26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None/>
              <a:defRPr/>
            </a:pPr>
            <a:endParaRPr kumimoji="0" lang="fr-FR" altLang="fr-FR" sz="26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v"/>
              <a:defRPr/>
            </a:pPr>
            <a:r>
              <a:rPr kumimoji="0" lang="fr-FR"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mise à contribution d’autres partenaires et secteurs (développement communautaire, jeunesse, éducation,…) a permis aux chefs de ménages et aux mères d’enfants d’avoir des informations sur les avantages et l’importance du traitement complet de la CPS.</a:t>
            </a:r>
            <a:endParaRPr kumimoji="0" lang="fr-FR"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None/>
              <a:defRPr/>
            </a:pPr>
            <a:endParaRPr kumimoji="0" lang="fr-FR" altLang="fr-FR" sz="28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p:txBody>
      </p:sp>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4965700" y="6656754"/>
            <a:ext cx="977444" cy="678467"/>
          </a:xfrm>
          <a:prstGeom prst="rect">
            <a:avLst/>
          </a:prstGeom>
          <a:noFill/>
          <a:ln>
            <a:noFill/>
          </a:ln>
        </p:spPr>
      </p:pic>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700" y="6712639"/>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32757"/>
            <a:ext cx="10693399" cy="834352"/>
          </a:xfrm>
          <a:solidFill>
            <a:schemeClr val="accent6">
              <a:lumMod val="75000"/>
            </a:schemeClr>
          </a:solidFill>
        </p:spPr>
        <p:txBody>
          <a:bodyPr>
            <a:noAutofit/>
          </a:bodyPr>
          <a:lstStyle/>
          <a:p>
            <a:pPr algn="ctr">
              <a:lnSpc>
                <a:spcPct val="100000"/>
              </a:lnSpc>
            </a:pPr>
            <a:r>
              <a:rPr 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DEFIS ET PERSPECTIVES</a:t>
            </a:r>
            <a:endParaRPr 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idx="1"/>
          </p:nvPr>
        </p:nvSpPr>
        <p:spPr>
          <a:xfrm>
            <a:off x="88900" y="962025"/>
            <a:ext cx="10515600" cy="6568068"/>
          </a:xfrm>
        </p:spPr>
        <p:txBody>
          <a:bodyPr>
            <a:normAutofit/>
          </a:bodyPr>
          <a:lstStyle/>
          <a:p>
            <a:pPr algn="just">
              <a:lnSpc>
                <a:spcPct val="150000"/>
              </a:lnSpc>
              <a:spcAft>
                <a:spcPts val="800"/>
              </a:spcAft>
              <a:buFont typeface="Wingdings" panose="05000000000000000000" pitchFamily="2" charset="2"/>
              <a:buChar char="v"/>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Organisation de la CPS </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au Sénégal dans le contexte de suspension des financements de PMI/USAID</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v"/>
            </a:pPr>
            <a:r>
              <a:rPr kumimoji="0" lang="fr-FR" sz="24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Recherche de financement pour la mise en œuvre de la CPS et MDA dans les District</a:t>
            </a:r>
            <a:r>
              <a:rPr lang="fr-FR" sz="2400" dirty="0">
                <a:solidFill>
                  <a:prstClr val="black"/>
                </a:solidFill>
                <a:latin typeface="Times New Roman" panose="02020603050405020304" pitchFamily="18" charset="0"/>
                <a:cs typeface="Times New Roman" panose="02020603050405020304" pitchFamily="18" charset="0"/>
              </a:rPr>
              <a:t>s Sanitaires du Centre, Sud et Sud-Est du pays</a:t>
            </a:r>
            <a:endParaRPr lang="fr-FR" sz="2400" dirty="0">
              <a:solidFill>
                <a:prstClr val="black"/>
              </a:solidFill>
              <a:latin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v"/>
            </a:pPr>
            <a:r>
              <a:rPr kumimoji="0" lang="fr-FR"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Digitalisation des données CPS et MDA</a:t>
            </a:r>
            <a:endParaRPr kumimoji="0" lang="fr-FR"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indent="0" algn="just">
              <a:lnSpc>
                <a:spcPct val="150000"/>
              </a:lnSpc>
              <a:spcAft>
                <a:spcPts val="800"/>
              </a:spcAft>
              <a:buNone/>
            </a:pPr>
            <a:endParaRPr kumimoji="0" lang="fr-FR"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5499100" y="6585260"/>
            <a:ext cx="838200" cy="678467"/>
          </a:xfrm>
          <a:prstGeom prst="rect">
            <a:avLst/>
          </a:prstGeom>
          <a:noFill/>
          <a:ln>
            <a:noFill/>
          </a:ln>
        </p:spPr>
      </p:pic>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100" y="6641145"/>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0826"/>
            <a:ext cx="10693400" cy="1652554"/>
          </a:xfrm>
        </p:spPr>
        <p:txBody>
          <a:bodyPr>
            <a:normAutofit/>
          </a:bodyPr>
          <a:lstStyle/>
          <a:p>
            <a:pPr algn="ctr"/>
            <a:r>
              <a:rPr lang="en-US" sz="6000" b="1" dirty="0">
                <a:latin typeface="Times New Roman" panose="02020603050405020304" pitchFamily="18" charset="0"/>
                <a:cs typeface="Times New Roman" panose="02020603050405020304" pitchFamily="18" charset="0"/>
              </a:rPr>
              <a:t>Merci, </a:t>
            </a:r>
            <a:r>
              <a:rPr lang="en-US" sz="6000" b="1" dirty="0" err="1">
                <a:latin typeface="Times New Roman" panose="02020603050405020304" pitchFamily="18" charset="0"/>
                <a:cs typeface="Times New Roman" panose="02020603050405020304" pitchFamily="18" charset="0"/>
              </a:rPr>
              <a:t>Akpe</a:t>
            </a:r>
            <a:r>
              <a:rPr lang="en-US" sz="6000" b="1" dirty="0">
                <a:latin typeface="Times New Roman" panose="02020603050405020304" pitchFamily="18" charset="0"/>
                <a:cs typeface="Times New Roman" panose="02020603050405020304" pitchFamily="18" charset="0"/>
              </a:rPr>
              <a:t>, Thank you, </a:t>
            </a:r>
            <a:r>
              <a:rPr lang="en-US" sz="6000" b="1" dirty="0" err="1">
                <a:latin typeface="Times New Roman" panose="02020603050405020304" pitchFamily="18" charset="0"/>
                <a:cs typeface="Times New Roman" panose="02020603050405020304" pitchFamily="18" charset="0"/>
              </a:rPr>
              <a:t>Obrigado</a:t>
            </a:r>
            <a:endParaRPr lang="en-US" sz="60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5499100" y="6585260"/>
            <a:ext cx="838200" cy="678467"/>
          </a:xfrm>
          <a:prstGeom prst="rect">
            <a:avLst/>
          </a:prstGeom>
          <a:noFill/>
          <a:ln>
            <a:noFill/>
          </a:ln>
        </p:spPr>
      </p:pic>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100" y="6641145"/>
            <a:ext cx="977444" cy="67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15780" y="6296025"/>
            <a:ext cx="1066800" cy="9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2" cstate="email"/>
          <a:stretch>
            <a:fillRect/>
          </a:stretch>
        </p:blipFill>
        <p:spPr>
          <a:xfrm>
            <a:off x="241300" y="5715"/>
            <a:ext cx="10452100" cy="3950481"/>
          </a:xfrm>
          <a:prstGeom prst="rect">
            <a:avLst/>
          </a:prstGeom>
        </p:spPr>
      </p:pic>
      <p:sp>
        <p:nvSpPr>
          <p:cNvPr id="4" name="Rectangle : coins arrondis 3"/>
          <p:cNvSpPr/>
          <p:nvPr/>
        </p:nvSpPr>
        <p:spPr>
          <a:xfrm>
            <a:off x="850900" y="3956195"/>
            <a:ext cx="8382000" cy="3612369"/>
          </a:xfrm>
          <a:prstGeom prst="roundRect">
            <a:avLst>
              <a:gd name="adj" fmla="val 10000"/>
            </a:avLst>
          </a:prstGeom>
          <a:blipFill>
            <a:blip r:embed="rId3" cstate="email">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ln w="25400" cap="flat" cmpd="sng" algn="ctr">
            <a:solidFill>
              <a:srgbClr val="FFFFFF">
                <a:hueOff val="0"/>
                <a:satOff val="0"/>
                <a:lumOff val="0"/>
                <a:alphaOff val="0"/>
              </a:srgbClr>
            </a:solidFill>
            <a:prstDash val="solid"/>
          </a:ln>
          <a:effectLst/>
        </p:spPr>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5780" y="4730291"/>
            <a:ext cx="1066800" cy="9561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5676"/>
            <a:ext cx="10693400" cy="614036"/>
          </a:xfrm>
          <a:solidFill>
            <a:schemeClr val="accent6">
              <a:lumMod val="75000"/>
            </a:schemeClr>
          </a:solidFill>
        </p:spPr>
        <p:txBody>
          <a:bodyPr>
            <a:noAutofit/>
          </a:bodyPr>
          <a:lstStyle/>
          <a:p>
            <a:pPr algn="ctr"/>
            <a:r>
              <a:rPr lang="fr-FR" alt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ZONES ET CIBLES CPS 2024</a:t>
            </a:r>
            <a:endParaRPr lang="fr-FR" alt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150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5956" y="6958728"/>
            <a:ext cx="977444" cy="6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780312"/>
            <a:ext cx="10693400" cy="657893"/>
          </a:xfrm>
          <a:prstGeom prst="rect">
            <a:avLst/>
          </a:prstGeom>
          <a:solidFill>
            <a:srgbClr val="9BBB59">
              <a:lumMod val="20000"/>
              <a:lumOff val="80000"/>
            </a:srgbClr>
          </a:solidFill>
          <a:ln w="25400">
            <a:solidFill>
              <a:srgbClr val="27F94A"/>
            </a:solidFill>
            <a:miter lim="800000"/>
          </a:ln>
        </p:spPr>
        <p:txBody>
          <a:bodyPr rot="0" vert="horz" wrap="square" lIns="80201" tIns="40100" rIns="80201" bIns="40100" anchor="ctr" anchorCtr="0" upright="1">
            <a:noAutofit/>
          </a:bodyPr>
          <a:lstStyle/>
          <a:p>
            <a:pPr algn="ctr" defTabSz="802005">
              <a:defRPr/>
            </a:pPr>
            <a:r>
              <a:rPr lang="fr-FR" sz="1230" b="1" kern="0" cap="all" dirty="0">
                <a:solidFill>
                  <a:srgbClr val="000000"/>
                </a:solidFill>
                <a:latin typeface="Arial Black" panose="020B0A04020102020204" pitchFamily="34" charset="0"/>
                <a:ea typeface="Times New Roman" panose="02020603050405020304" pitchFamily="18" charset="0"/>
                <a:cs typeface="Arial" panose="020B0604020202020204" pitchFamily="34" charset="0"/>
              </a:rPr>
              <a:t>campagne cps_2024</a:t>
            </a:r>
            <a:endParaRPr lang="fr-FR" sz="1230" kern="0" dirty="0">
              <a:solidFill>
                <a:sysClr val="windowText" lastClr="000000"/>
              </a:solidFill>
              <a:latin typeface="Times New Roman" panose="02020603050405020304" pitchFamily="18" charset="0"/>
              <a:ea typeface="Times New Roman" panose="02020603050405020304" pitchFamily="18" charset="0"/>
            </a:endParaRPr>
          </a:p>
          <a:p>
            <a:pPr algn="ctr" defTabSz="802005">
              <a:defRPr/>
            </a:pPr>
            <a:r>
              <a:rPr lang="fr-FR" sz="1230" b="1" kern="0" cap="all" dirty="0">
                <a:solidFill>
                  <a:srgbClr val="000000"/>
                </a:solidFill>
                <a:latin typeface="Arial Black" panose="020B0A04020102020204" pitchFamily="34" charset="0"/>
                <a:ea typeface="Times New Roman" panose="02020603050405020304" pitchFamily="18" charset="0"/>
                <a:cs typeface="Arial" panose="020B0604020202020204" pitchFamily="34" charset="0"/>
              </a:rPr>
              <a:t>Chimioprévention du Paludisme Saisonnier</a:t>
            </a:r>
            <a:endParaRPr lang="fr-FR" sz="1230" kern="0" dirty="0">
              <a:solidFill>
                <a:sysClr val="windowText" lastClr="000000"/>
              </a:solidFill>
              <a:latin typeface="Times New Roman" panose="02020603050405020304" pitchFamily="18" charset="0"/>
              <a:ea typeface="Times New Roman" panose="02020603050405020304" pitchFamily="18" charset="0"/>
            </a:endParaRPr>
          </a:p>
          <a:p>
            <a:pPr algn="ctr" defTabSz="802005">
              <a:defRPr/>
            </a:pPr>
            <a:r>
              <a:rPr lang="en-US" sz="1230" b="1" kern="0" cap="all" dirty="0">
                <a:solidFill>
                  <a:srgbClr val="993300"/>
                </a:solidFill>
                <a:latin typeface="Arial Black" panose="020B0A04020102020204" pitchFamily="34" charset="0"/>
                <a:ea typeface="Times New Roman" panose="02020603050405020304" pitchFamily="18" charset="0"/>
                <a:cs typeface="Arial" panose="020B0604020202020204" pitchFamily="34" charset="0"/>
              </a:rPr>
              <a:t>REGIONS: - KEDOUGOU</a:t>
            </a:r>
            <a:r>
              <a:rPr lang="en-US" sz="1230" b="1" kern="0" cap="all" dirty="0">
                <a:solidFill>
                  <a:sysClr val="windowText" lastClr="000000"/>
                </a:solidFill>
                <a:latin typeface="Arial Black" panose="020B0A04020102020204" pitchFamily="34" charset="0"/>
                <a:ea typeface="Times New Roman" panose="02020603050405020304" pitchFamily="18" charset="0"/>
                <a:cs typeface="Arial" panose="020B0604020202020204" pitchFamily="34" charset="0"/>
              </a:rPr>
              <a:t>*</a:t>
            </a:r>
            <a:r>
              <a:rPr lang="en-US" sz="1230" b="1" kern="0" cap="all" dirty="0">
                <a:solidFill>
                  <a:srgbClr val="993300"/>
                </a:solidFill>
                <a:latin typeface="Arial Black" panose="020B0A04020102020204" pitchFamily="34" charset="0"/>
                <a:ea typeface="Times New Roman" panose="02020603050405020304" pitchFamily="18" charset="0"/>
                <a:cs typeface="Arial" panose="020B0604020202020204" pitchFamily="34" charset="0"/>
              </a:rPr>
              <a:t> - Tamba - KOlda – DIOURBEL - KAOLACK</a:t>
            </a:r>
            <a:endParaRPr lang="fr-FR" sz="1230" kern="0" dirty="0">
              <a:solidFill>
                <a:sysClr val="windowText" lastClr="000000"/>
              </a:solidFill>
              <a:latin typeface="Times New Roman" panose="02020603050405020304" pitchFamily="18" charset="0"/>
              <a:ea typeface="Times New Roman" panose="02020603050405020304" pitchFamily="18" charset="0"/>
            </a:endParaRPr>
          </a:p>
        </p:txBody>
      </p:sp>
      <p:pic>
        <p:nvPicPr>
          <p:cNvPr id="13" name="Image 12"/>
          <p:cNvPicPr/>
          <p:nvPr/>
        </p:nvPicPr>
        <p:blipFill>
          <a:blip r:embed="rId2">
            <a:extLst>
              <a:ext uri="{28A0092B-C50C-407E-A947-70E740481C1C}">
                <a14:useLocalDpi xmlns:a14="http://schemas.microsoft.com/office/drawing/2010/main" val="0"/>
              </a:ext>
            </a:extLst>
          </a:blip>
          <a:srcRect/>
          <a:stretch>
            <a:fillRect/>
          </a:stretch>
        </p:blipFill>
        <p:spPr bwMode="auto">
          <a:xfrm>
            <a:off x="4203700" y="1501757"/>
            <a:ext cx="6159426" cy="3538017"/>
          </a:xfrm>
          <a:prstGeom prst="rect">
            <a:avLst/>
          </a:prstGeom>
          <a:noFill/>
          <a:ln>
            <a:noFill/>
          </a:ln>
        </p:spPr>
      </p:pic>
      <p:graphicFrame>
        <p:nvGraphicFramePr>
          <p:cNvPr id="4" name="Tableau 3"/>
          <p:cNvGraphicFramePr>
            <a:graphicFrameLocks noGrp="1"/>
          </p:cNvGraphicFramePr>
          <p:nvPr/>
        </p:nvGraphicFramePr>
        <p:xfrm>
          <a:off x="82551" y="5039775"/>
          <a:ext cx="10528298" cy="2459253"/>
        </p:xfrm>
        <a:graphic>
          <a:graphicData uri="http://schemas.openxmlformats.org/drawingml/2006/table">
            <a:tbl>
              <a:tblPr firstRow="1" firstCol="1" bandRow="1"/>
              <a:tblGrid>
                <a:gridCol w="1252572"/>
                <a:gridCol w="127223"/>
                <a:gridCol w="1581037"/>
                <a:gridCol w="1581037"/>
                <a:gridCol w="1581037"/>
                <a:gridCol w="1581037"/>
                <a:gridCol w="1581037"/>
                <a:gridCol w="1243318"/>
              </a:tblGrid>
              <a:tr h="268059">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solidFill>
                      <a:srgbClr val="FFFF00"/>
                    </a:solidFill>
                  </a:tcPr>
                </a:tc>
                <a:tc gridSpan="7">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d'enfants cibles CPS 2024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FFF00"/>
                    </a:solidFill>
                  </a:tcPr>
                </a:tc>
                <a:tc hMerge="1">
                  <a:tcPr/>
                </a:tc>
                <a:tc hMerge="1">
                  <a:tcPr/>
                </a:tc>
                <a:tc hMerge="1">
                  <a:tcPr/>
                </a:tc>
                <a:tc hMerge="1">
                  <a:tcPr/>
                </a:tc>
                <a:tc hMerge="1">
                  <a:tcPr/>
                </a:tc>
                <a:tc hMerge="1">
                  <a:tcPr/>
                </a:tc>
              </a:tr>
              <a:tr h="559479">
                <a:tc gridSpan="2">
                  <a:txBody>
                    <a:bodyPr/>
                    <a:lstStyle/>
                    <a:p>
                      <a:pPr algn="l">
                        <a:lnSpc>
                          <a:spcPct val="115000"/>
                        </a:lnSpc>
                      </a:pPr>
                      <a:endParaRPr lang="fr-FR" sz="1600">
                        <a:effectLst/>
                        <a:latin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hMerge="1">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REGION DIOURBEL</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7CAAC"/>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REGION KAOLACK</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7CAAC"/>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REGION KEDOUGOU</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7CAAC"/>
                    </a:solidFill>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KOLDA</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7CAAC"/>
                    </a:solidFill>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REGION DE TAMBA</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7CAAC"/>
                    </a:solidFill>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A6A6A6"/>
                    </a:solidFill>
                  </a:tcPr>
                </a:tc>
              </a:tr>
              <a:tr h="559479">
                <a:tc gridSpan="2">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districts</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DE9D9"/>
                    </a:solidFill>
                  </a:tcPr>
                </a:tc>
                <a:tc hMerge="1">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DF0E7"/>
                    </a:solidFill>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DF0E7"/>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DF0E7"/>
                    </a:solidFill>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DF0E7"/>
                    </a:solidFill>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DF0E7"/>
                    </a:solidFill>
                  </a:tcPr>
                </a:tc>
                <a:tc>
                  <a:txBody>
                    <a:bodyPr/>
                    <a:lstStyle/>
                    <a:p>
                      <a:pPr algn="ctr">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DE9D9"/>
                    </a:solidFill>
                  </a:tcPr>
                </a:tc>
              </a:tr>
              <a:tr h="268059">
                <a:tc gridSpan="2">
                  <a:txBody>
                    <a:bodyPr/>
                    <a:lstStyle/>
                    <a:p>
                      <a:pPr marL="42545" indent="-635" algn="l">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 mois </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D9D9D9"/>
                    </a:solidFill>
                  </a:tcPr>
                </a:tc>
                <a:tc hMerge="1">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27 466</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7 899</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5 319</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22 773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21 523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84 980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C6E0B4"/>
                    </a:solidFill>
                  </a:tcPr>
                </a:tc>
              </a:tr>
              <a:tr h="268059">
                <a:tc gridSpan="2">
                  <a:txBody>
                    <a:bodyPr/>
                    <a:lstStyle/>
                    <a:p>
                      <a:pPr marL="42545" indent="-635" algn="l">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12-59 mois</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D9D9D9"/>
                    </a:solidFill>
                  </a:tcPr>
                </a:tc>
                <a:tc hMerge="1">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144 550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41 565</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27 990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119 837</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113 260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447 202</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C6E0B4"/>
                    </a:solidFill>
                  </a:tcPr>
                </a:tc>
              </a:tr>
              <a:tr h="268059">
                <a:tc gridSpan="2">
                  <a:txBody>
                    <a:bodyPr/>
                    <a:lstStyle/>
                    <a:p>
                      <a:pPr marL="42545" indent="-635" algn="l">
                        <a:lnSpc>
                          <a:spcPct val="115000"/>
                        </a:lnSpc>
                      </a:pPr>
                      <a:r>
                        <a:rPr lang="fr-F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60-120 mois</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D9D9D9"/>
                    </a:solidFill>
                  </a:tcPr>
                </a:tc>
                <a:tc hMerge="1">
                  <a:tcPr/>
                </a:tc>
                <a:tc>
                  <a:txBody>
                    <a:bodyPr/>
                    <a:lstStyle/>
                    <a:p>
                      <a:pPr algn="ctr">
                        <a:lnSpc>
                          <a:spcPct val="115000"/>
                        </a:lnSpc>
                      </a:pP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118 089</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33 955</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22 870</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97 901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92 533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365 348</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C6E0B4"/>
                    </a:solidFill>
                  </a:tcPr>
                </a:tc>
              </a:tr>
              <a:tr h="268059">
                <a:tc gridSpan="2">
                  <a:txBody>
                    <a:bodyPr/>
                    <a:lstStyle/>
                    <a:p>
                      <a:pPr algn="l">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Cible Totale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A6A6A6"/>
                    </a:solidFill>
                  </a:tcPr>
                </a:tc>
                <a:tc hMerge="1">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290 105</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4B084"/>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83 419</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4B084"/>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56 179</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4B084"/>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240 511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4B084"/>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227 316</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4B084"/>
                    </a:solidFill>
                  </a:tcPr>
                </a:tc>
                <a:tc>
                  <a:txBody>
                    <a:bodyPr/>
                    <a:lstStyle/>
                    <a:p>
                      <a:pPr algn="ctr">
                        <a:lnSpc>
                          <a:spcPct val="115000"/>
                        </a:lnSpc>
                      </a:pPr>
                      <a:r>
                        <a:rPr lang="fr-F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897 530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FFFF00"/>
                    </a:solidFill>
                  </a:tcPr>
                </a:tc>
              </a:tr>
            </a:tbl>
          </a:graphicData>
        </a:graphic>
      </p:graphicFrame>
      <p:sp>
        <p:nvSpPr>
          <p:cNvPr id="5" name="Rectangle 4"/>
          <p:cNvSpPr/>
          <p:nvPr/>
        </p:nvSpPr>
        <p:spPr>
          <a:xfrm>
            <a:off x="698500" y="2673847"/>
            <a:ext cx="2818987" cy="1082348"/>
          </a:xfrm>
          <a:prstGeom prst="rect">
            <a:avLst/>
          </a:prstGeom>
          <a:solidFill>
            <a:schemeClr val="accent1">
              <a:lumMod val="40000"/>
              <a:lumOff val="60000"/>
            </a:schemeClr>
          </a:solidFill>
        </p:spPr>
        <p:txBody>
          <a:bodyPr wrap="square">
            <a:spAutoFit/>
          </a:bodyPr>
          <a:lstStyle/>
          <a:p>
            <a:pPr lvl="0" algn="ctr">
              <a:spcBef>
                <a:spcPts val="1000"/>
              </a:spcBef>
            </a:pPr>
            <a:r>
              <a:rPr lang="fr-FR" altLang="fr-FR"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Cible 3-120 mois</a:t>
            </a:r>
            <a:endParaRPr lang="fr-FR" altLang="fr-FR"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spcBef>
                <a:spcPts val="1000"/>
              </a:spcBef>
            </a:pPr>
            <a:r>
              <a:rPr lang="fr-FR" alt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897 530</a:t>
            </a:r>
            <a:endParaRPr lang="fr-FR" alt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0" y="157633"/>
            <a:ext cx="10693400" cy="728192"/>
          </a:xfrm>
          <a:solidFill>
            <a:schemeClr val="accent6">
              <a:lumMod val="75000"/>
            </a:schemeClr>
          </a:solidFill>
        </p:spPr>
        <p:txBody>
          <a:bodyPr>
            <a:noAutofit/>
          </a:bodyPr>
          <a:lstStyle/>
          <a:p>
            <a:pPr algn="ctr"/>
            <a:r>
              <a:rPr lang="fr-FR" alt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CADRE DE MISE EN ŒUVRE </a:t>
            </a:r>
            <a:endParaRPr lang="fr-FR" alt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3554" name="Espace réservé du contenu 2"/>
          <p:cNvSpPr>
            <a:spLocks noGrp="1"/>
          </p:cNvSpPr>
          <p:nvPr>
            <p:ph sz="half" idx="1"/>
          </p:nvPr>
        </p:nvSpPr>
        <p:spPr>
          <a:xfrm>
            <a:off x="72910" y="899160"/>
            <a:ext cx="7940790" cy="4634865"/>
          </a:xfrm>
        </p:spPr>
        <p:txBody>
          <a:bodyPr>
            <a:noAutofit/>
          </a:bodyPr>
          <a:lstStyle/>
          <a:p>
            <a:pPr>
              <a:lnSpc>
                <a:spcPct val="150000"/>
              </a:lnSpc>
            </a:pPr>
            <a:r>
              <a:rPr lang="fr-FR" altLang="fr-FR" sz="2300" b="1" dirty="0">
                <a:solidFill>
                  <a:srgbClr val="00B050"/>
                </a:solidFill>
                <a:latin typeface="Times New Roman" panose="02020603050405020304" pitchFamily="18" charset="0"/>
                <a:cs typeface="Times New Roman" panose="02020603050405020304" pitchFamily="18" charset="0"/>
              </a:rPr>
              <a:t>5 Régions </a:t>
            </a:r>
            <a:r>
              <a:rPr lang="fr-FR" altLang="fr-FR" sz="2300" b="1" dirty="0">
                <a:latin typeface="Times New Roman" panose="02020603050405020304" pitchFamily="18" charset="0"/>
                <a:cs typeface="Times New Roman" panose="02020603050405020304" pitchFamily="18" charset="0"/>
              </a:rPr>
              <a:t>Kédougou, Tambacounda , Kolda, Diourbel et Kaolack</a:t>
            </a:r>
            <a:endParaRPr lang="fr-FR" altLang="fr-FR" sz="2300" b="1" dirty="0">
              <a:latin typeface="Times New Roman" panose="02020603050405020304" pitchFamily="18" charset="0"/>
              <a:cs typeface="Times New Roman" panose="02020603050405020304" pitchFamily="18" charset="0"/>
            </a:endParaRPr>
          </a:p>
          <a:p>
            <a:pPr>
              <a:lnSpc>
                <a:spcPct val="150000"/>
              </a:lnSpc>
            </a:pPr>
            <a:r>
              <a:rPr lang="fr-FR" altLang="fr-FR" sz="2300" b="1" dirty="0">
                <a:solidFill>
                  <a:schemeClr val="accent5">
                    <a:lumMod val="75000"/>
                  </a:schemeClr>
                </a:solidFill>
                <a:latin typeface="Times New Roman" panose="02020603050405020304" pitchFamily="18" charset="0"/>
                <a:cs typeface="Times New Roman" panose="02020603050405020304" pitchFamily="18" charset="0"/>
              </a:rPr>
              <a:t>15 </a:t>
            </a:r>
            <a:r>
              <a:rPr lang="fr-FR" altLang="fr-FR" sz="2300" b="1" dirty="0">
                <a:latin typeface="Times New Roman" panose="02020603050405020304" pitchFamily="18" charset="0"/>
                <a:cs typeface="Times New Roman" panose="02020603050405020304" pitchFamily="18" charset="0"/>
              </a:rPr>
              <a:t>Districts -  </a:t>
            </a:r>
            <a:r>
              <a:rPr lang="fr-FR" altLang="fr-FR" sz="2300" b="1" dirty="0">
                <a:solidFill>
                  <a:schemeClr val="accent1"/>
                </a:solidFill>
                <a:latin typeface="Times New Roman" panose="02020603050405020304" pitchFamily="18" charset="0"/>
                <a:cs typeface="Times New Roman" panose="02020603050405020304" pitchFamily="18" charset="0"/>
              </a:rPr>
              <a:t>350</a:t>
            </a:r>
            <a:r>
              <a:rPr lang="fr-FR" altLang="fr-FR" sz="2300" b="1" dirty="0">
                <a:latin typeface="Times New Roman" panose="02020603050405020304" pitchFamily="18" charset="0"/>
                <a:cs typeface="Times New Roman" panose="02020603050405020304" pitchFamily="18" charset="0"/>
              </a:rPr>
              <a:t> PPS (Postes et Centres de Santé)</a:t>
            </a:r>
            <a:endParaRPr lang="fr-FR" altLang="fr-FR" sz="2300" b="1" dirty="0">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0" lang="fr-FR" altLang="fr-FR" sz="23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5 Passages: </a:t>
            </a:r>
            <a:r>
              <a:rPr kumimoji="0" lang="fr-FR" alt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Districts Sanitaires de la Région de </a:t>
            </a:r>
            <a:r>
              <a:rPr kumimoji="0" lang="fr-FR" altLang="fr-FR" sz="2300" b="1" i="0" u="none" strike="noStrike" kern="1200" cap="none" spc="0" normalizeH="0" baseline="0" noProof="0" dirty="0">
                <a:ln>
                  <a:noFill/>
                </a:ln>
                <a:solidFill>
                  <a:srgbClr val="5B9BD5"/>
                </a:solidFill>
                <a:effectLst/>
                <a:uLnTx/>
                <a:uFillTx/>
                <a:latin typeface="Times New Roman" panose="02020603050405020304" pitchFamily="18" charset="0"/>
                <a:ea typeface="+mn-ea"/>
                <a:cs typeface="Times New Roman" panose="02020603050405020304" pitchFamily="18" charset="0"/>
              </a:rPr>
              <a:t>Kédougou et DS Dianké Makha</a:t>
            </a:r>
            <a:r>
              <a:rPr kumimoji="0" lang="fr-FR" alt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altLang="fr-FR" sz="23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Juin, Juillet, Aout,  Septembre et Octobre</a:t>
            </a:r>
            <a:r>
              <a:rPr kumimoji="0" lang="fr-FR" alt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fr-FR" alt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defRPr/>
            </a:pPr>
            <a:r>
              <a:rPr kumimoji="0" lang="fr-FR" altLang="fr-FR" sz="23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4 passages: </a:t>
            </a:r>
            <a:r>
              <a:rPr kumimoji="0" lang="fr-FR" alt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Districts Sanitaires de la Région de Kolda et DS de Kidira et de Goudiry dans la Région de Tambacounda</a:t>
            </a:r>
            <a:r>
              <a:rPr kumimoji="0" lang="fr-FR" altLang="fr-FR" sz="23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(Juillet, Aout,  Septembre et Octobre</a:t>
            </a:r>
            <a:r>
              <a:rPr kumimoji="0" lang="fr-FR" alt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fr-FR" alt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Imag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44055" y="7151933"/>
            <a:ext cx="767196" cy="46157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2"/>
          <a:stretch>
            <a:fillRect/>
          </a:stretch>
        </p:blipFill>
        <p:spPr>
          <a:xfrm>
            <a:off x="7861300" y="1498994"/>
            <a:ext cx="2749028" cy="2434831"/>
          </a:xfrm>
          <a:prstGeom prst="rect">
            <a:avLst/>
          </a:prstGeom>
        </p:spPr>
      </p:pic>
      <p:sp>
        <p:nvSpPr>
          <p:cNvPr id="4" name="Espace réservé du contenu 2"/>
          <p:cNvSpPr txBox="1"/>
          <p:nvPr/>
        </p:nvSpPr>
        <p:spPr>
          <a:xfrm>
            <a:off x="72910" y="5674874"/>
            <a:ext cx="10528528" cy="1840351"/>
          </a:xfrm>
          <a:prstGeom prst="rect">
            <a:avLst/>
          </a:prstGeom>
        </p:spPr>
        <p:txBody>
          <a:bodyPr vert="horz" lIns="91440" tIns="45720" rIns="91440" bIns="45720" rtlCol="0">
            <a:noAutofit/>
          </a:bodyPr>
          <a:lstStyle>
            <a:lvl1pPr marL="200660" indent="-200660" algn="l" defTabSz="802005" rtl="0" eaLnBrk="1" latinLnBrk="0" hangingPunct="1">
              <a:lnSpc>
                <a:spcPct val="90000"/>
              </a:lnSpc>
              <a:spcBef>
                <a:spcPts val="875"/>
              </a:spcBef>
              <a:buFont typeface="Arial" panose="020B0604020202020204" pitchFamily="34" charset="0"/>
              <a:buChar char="•"/>
              <a:defRPr sz="2455" kern="1200">
                <a:solidFill>
                  <a:schemeClr val="tx1"/>
                </a:solidFill>
                <a:latin typeface="+mn-lt"/>
                <a:ea typeface="+mn-ea"/>
                <a:cs typeface="+mn-cs"/>
              </a:defRPr>
            </a:lvl1pPr>
            <a:lvl2pPr marL="601345" indent="-200660" algn="l" defTabSz="802005" rtl="0" eaLnBrk="1" latinLnBrk="0" hangingPunct="1">
              <a:lnSpc>
                <a:spcPct val="90000"/>
              </a:lnSpc>
              <a:spcBef>
                <a:spcPts val="440"/>
              </a:spcBef>
              <a:buFont typeface="Arial" panose="020B0604020202020204" pitchFamily="34" charset="0"/>
              <a:buChar char="•"/>
              <a:defRPr sz="2105" kern="1200">
                <a:solidFill>
                  <a:schemeClr val="tx1"/>
                </a:solidFill>
                <a:latin typeface="+mn-lt"/>
                <a:ea typeface="+mn-ea"/>
                <a:cs typeface="+mn-cs"/>
              </a:defRPr>
            </a:lvl2pPr>
            <a:lvl3pPr marL="1002665" indent="-200660" algn="l" defTabSz="802005" rtl="0" eaLnBrk="1" latinLnBrk="0" hangingPunct="1">
              <a:lnSpc>
                <a:spcPct val="90000"/>
              </a:lnSpc>
              <a:spcBef>
                <a:spcPts val="440"/>
              </a:spcBef>
              <a:buFont typeface="Arial" panose="020B0604020202020204" pitchFamily="34" charset="0"/>
              <a:buChar char="•"/>
              <a:defRPr sz="1755" kern="1200">
                <a:solidFill>
                  <a:schemeClr val="tx1"/>
                </a:solidFill>
                <a:latin typeface="+mn-lt"/>
                <a:ea typeface="+mn-ea"/>
                <a:cs typeface="+mn-cs"/>
              </a:defRPr>
            </a:lvl3pPr>
            <a:lvl4pPr marL="140335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4pPr>
            <a:lvl5pPr marL="180467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5pPr>
            <a:lvl6pPr marL="220535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6pPr>
            <a:lvl7pPr marL="2606675"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7pPr>
            <a:lvl8pPr marL="300736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8pPr>
            <a:lvl9pPr marL="3408680" indent="-200660" algn="l" defTabSz="802005" rtl="0" eaLnBrk="1" latinLnBrk="0" hangingPunct="1">
              <a:lnSpc>
                <a:spcPct val="90000"/>
              </a:lnSpc>
              <a:spcBef>
                <a:spcPts val="440"/>
              </a:spcBef>
              <a:buFont typeface="Arial" panose="020B0604020202020204" pitchFamily="34" charset="0"/>
              <a:buChar char="•"/>
              <a:defRPr sz="1580" kern="1200">
                <a:solidFill>
                  <a:schemeClr val="tx1"/>
                </a:solidFill>
                <a:latin typeface="+mn-lt"/>
                <a:ea typeface="+mn-ea"/>
                <a:cs typeface="+mn-cs"/>
              </a:defRPr>
            </a:lvl9pPr>
          </a:lstStyle>
          <a:p>
            <a:pPr marL="228600" indent="-228600" algn="just" defTabSz="914400">
              <a:lnSpc>
                <a:spcPct val="150000"/>
              </a:lnSpc>
              <a:spcBef>
                <a:spcPts val="1000"/>
              </a:spcBef>
              <a:defRPr/>
            </a:pPr>
            <a:r>
              <a:rPr lang="fr-FR" altLang="fr-FR" sz="2200" b="1" dirty="0">
                <a:solidFill>
                  <a:srgbClr val="00B050"/>
                </a:solidFill>
                <a:latin typeface="Times New Roman" panose="02020603050405020304" pitchFamily="18" charset="0"/>
                <a:cs typeface="Times New Roman" panose="02020603050405020304" pitchFamily="18" charset="0"/>
              </a:rPr>
              <a:t>3 passages:</a:t>
            </a:r>
            <a:r>
              <a:rPr lang="fr-FR" altLang="fr-FR" sz="2200" dirty="0">
                <a:solidFill>
                  <a:prstClr val="black"/>
                </a:solidFill>
                <a:latin typeface="Times New Roman" panose="02020603050405020304" pitchFamily="18" charset="0"/>
                <a:cs typeface="Times New Roman" panose="02020603050405020304" pitchFamily="18" charset="0"/>
              </a:rPr>
              <a:t> 3 Districts Sanitaires de la Région de </a:t>
            </a:r>
            <a:r>
              <a:rPr lang="fr-FR" altLang="fr-FR" sz="2200" b="1" dirty="0">
                <a:solidFill>
                  <a:prstClr val="black"/>
                </a:solidFill>
                <a:latin typeface="Times New Roman" panose="02020603050405020304" pitchFamily="18" charset="0"/>
                <a:cs typeface="Times New Roman" panose="02020603050405020304" pitchFamily="18" charset="0"/>
              </a:rPr>
              <a:t>Tambacounda, 2 DS de la Région de Diourbel et le DS Kaolack dans le Région de Kaolack </a:t>
            </a:r>
            <a:r>
              <a:rPr lang="fr-FR" altLang="fr-FR" sz="2200" dirty="0">
                <a:solidFill>
                  <a:prstClr val="black"/>
                </a:solidFill>
                <a:latin typeface="Times New Roman" panose="02020603050405020304" pitchFamily="18" charset="0"/>
                <a:cs typeface="Times New Roman" panose="02020603050405020304" pitchFamily="18" charset="0"/>
              </a:rPr>
              <a:t>(</a:t>
            </a:r>
            <a:r>
              <a:rPr lang="fr-FR" altLang="fr-FR" sz="2200" i="1" dirty="0">
                <a:solidFill>
                  <a:prstClr val="black"/>
                </a:solidFill>
                <a:latin typeface="Times New Roman" panose="02020603050405020304" pitchFamily="18" charset="0"/>
                <a:cs typeface="Times New Roman" panose="02020603050405020304" pitchFamily="18" charset="0"/>
              </a:rPr>
              <a:t>Juillet, Aout et Septembre</a:t>
            </a:r>
            <a:r>
              <a:rPr lang="fr-FR" altLang="fr-FR" sz="2200" dirty="0">
                <a:solidFill>
                  <a:prstClr val="black"/>
                </a:solidFill>
                <a:latin typeface="Times New Roman" panose="02020603050405020304" pitchFamily="18" charset="0"/>
                <a:cs typeface="Times New Roman" panose="02020603050405020304" pitchFamily="18" charset="0"/>
              </a:rPr>
              <a:t>)</a:t>
            </a:r>
            <a:endParaRPr lang="fr-FR" altLang="fr-FR" sz="2200" dirty="0">
              <a:solidFill>
                <a:prstClr val="black"/>
              </a:solidFill>
              <a:latin typeface="Times New Roman" panose="02020603050405020304" pitchFamily="18" charset="0"/>
              <a:cs typeface="Times New Roman" panose="02020603050405020304" pitchFamily="18" charset="0"/>
            </a:endParaRPr>
          </a:p>
          <a:p>
            <a:pPr algn="just">
              <a:lnSpc>
                <a:spcPct val="100000"/>
              </a:lnSpc>
              <a:defRPr/>
            </a:pPr>
            <a:r>
              <a:rPr lang="fr-FR" altLang="fr-FR" sz="2200" b="1" dirty="0">
                <a:solidFill>
                  <a:srgbClr val="5B9BD5"/>
                </a:solidFill>
                <a:latin typeface="Times New Roman" panose="02020603050405020304" pitchFamily="18" charset="0"/>
                <a:cs typeface="Times New Roman" panose="02020603050405020304" pitchFamily="18" charset="0"/>
              </a:rPr>
              <a:t>23 377 </a:t>
            </a:r>
            <a:r>
              <a:rPr lang="fr-FR" altLang="fr-FR" sz="2200" b="1" dirty="0">
                <a:solidFill>
                  <a:prstClr val="black"/>
                </a:solidFill>
                <a:latin typeface="Times New Roman" panose="02020603050405020304" pitchFamily="18" charset="0"/>
                <a:cs typeface="Times New Roman" panose="02020603050405020304" pitchFamily="18" charset="0"/>
              </a:rPr>
              <a:t>ERC, ECD, acteurs communautaires </a:t>
            </a:r>
            <a:r>
              <a:rPr lang="fr-FR" altLang="fr-FR" sz="2200" dirty="0">
                <a:solidFill>
                  <a:prstClr val="black"/>
                </a:solidFill>
                <a:latin typeface="Times New Roman" panose="02020603050405020304" pitchFamily="18" charset="0"/>
                <a:cs typeface="Times New Roman" panose="02020603050405020304" pitchFamily="18" charset="0"/>
              </a:rPr>
              <a:t>(Relais et Superviseurs) et autres acteurs</a:t>
            </a:r>
            <a:endParaRPr lang="fr-FR" altLang="fr-FR" sz="2200" dirty="0">
              <a:solidFill>
                <a:prstClr val="black"/>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203698" y="7275074"/>
            <a:ext cx="1384563" cy="2152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6329"/>
            <a:ext cx="10693400" cy="1124296"/>
          </a:xfrm>
          <a:solidFill>
            <a:schemeClr val="accent6">
              <a:lumMod val="75000"/>
            </a:schemeClr>
          </a:solidFill>
        </p:spPr>
        <p:txBody>
          <a:bodyPr>
            <a:noAutofit/>
          </a:bodyPr>
          <a:lstStyle/>
          <a:p>
            <a:pPr algn="ctr"/>
            <a:r>
              <a:rPr lang="fr-FR" alt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APPROCHE DE LA CPS AU SÉNÉGAL</a:t>
            </a:r>
            <a:endParaRPr lang="fr-FR" altLang="fr-FR" sz="32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Espace réservé du contenu 2"/>
          <p:cNvSpPr>
            <a:spLocks noGrp="1"/>
          </p:cNvSpPr>
          <p:nvPr>
            <p:ph idx="1"/>
          </p:nvPr>
        </p:nvSpPr>
        <p:spPr>
          <a:xfrm>
            <a:off x="140613" y="1266826"/>
            <a:ext cx="5624418" cy="6096000"/>
          </a:xfrm>
        </p:spPr>
        <p:txBody>
          <a:bodyPr>
            <a:normAutofit/>
          </a:bodyPr>
          <a:lstStyle/>
          <a:p>
            <a:pPr marL="284480" indent="-228600" algn="just" defTabSz="914400">
              <a:lnSpc>
                <a:spcPct val="150000"/>
              </a:lnSpc>
              <a:spcBef>
                <a:spcPts val="500"/>
              </a:spcBef>
              <a:defRPr/>
            </a:pPr>
            <a:r>
              <a:rPr kumimoji="0" lang="fr-FR" alt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Administration en </a:t>
            </a:r>
            <a:r>
              <a:rPr kumimoji="0" lang="fr-FR" altLang="fr-FR" sz="2400" b="1" i="0" u="none" strike="noStrike" kern="1200" cap="none" spc="0" normalizeH="0" baseline="0" noProof="0" dirty="0">
                <a:ln>
                  <a:noFill/>
                </a:ln>
                <a:solidFill>
                  <a:srgbClr val="5B9BD5"/>
                </a:solidFill>
                <a:effectLst/>
                <a:uLnTx/>
                <a:uFillTx/>
                <a:latin typeface="Times New Roman" panose="02020603050405020304" pitchFamily="18" charset="0"/>
                <a:ea typeface="+mn-ea"/>
                <a:cs typeface="Times New Roman" panose="02020603050405020304" pitchFamily="18" charset="0"/>
              </a:rPr>
              <a:t>mode campagne de masse</a:t>
            </a:r>
            <a:endParaRPr kumimoji="0" lang="fr-FR" altLang="fr-FR" sz="2400" b="1" i="0" u="none" strike="noStrike" kern="1200" cap="none" spc="0" normalizeH="0" baseline="0" noProof="0" dirty="0">
              <a:ln>
                <a:noFill/>
              </a:ln>
              <a:solidFill>
                <a:srgbClr val="5B9BD5"/>
              </a:solidFill>
              <a:effectLst/>
              <a:uLnTx/>
              <a:uFillTx/>
              <a:latin typeface="Times New Roman" panose="02020603050405020304" pitchFamily="18" charset="0"/>
              <a:ea typeface="+mn-ea"/>
              <a:cs typeface="Times New Roman" panose="02020603050405020304" pitchFamily="18" charset="0"/>
            </a:endParaRPr>
          </a:p>
          <a:p>
            <a:pPr marL="284480" indent="-228600" algn="just" defTabSz="914400">
              <a:lnSpc>
                <a:spcPct val="150000"/>
              </a:lnSpc>
              <a:spcBef>
                <a:spcPts val="500"/>
              </a:spcBef>
              <a:defRPr/>
            </a:pPr>
            <a:r>
              <a:rPr kumimoji="0" lang="fr-FR" altLang="fr-F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Stratégie porte à porte </a:t>
            </a:r>
            <a:r>
              <a:rPr kumimoji="0" lang="fr-FR" alt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 les relais</a:t>
            </a:r>
            <a:endParaRPr kumimoji="0" lang="fr-FR" alt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4480" indent="-228600" algn="just" defTabSz="914400">
              <a:lnSpc>
                <a:spcPct val="150000"/>
              </a:lnSpc>
              <a:spcBef>
                <a:spcPts val="500"/>
              </a:spcBef>
              <a:defRPr/>
            </a:pPr>
            <a:r>
              <a:rPr kumimoji="0" lang="fr-FR" altLang="fr-F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Durée</a:t>
            </a:r>
            <a:r>
              <a:rPr kumimoji="0" lang="fr-FR" alt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fr-FR" alt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jours par Passage </a:t>
            </a:r>
            <a:endParaRPr kumimoji="0" lang="fr-FR" alt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4480" indent="-228600" algn="just" defTabSz="914400">
              <a:lnSpc>
                <a:spcPct val="150000"/>
              </a:lnSpc>
              <a:spcBef>
                <a:spcPts val="500"/>
              </a:spcBef>
              <a:defRPr/>
            </a:pPr>
            <a:r>
              <a:rPr kumimoji="0" lang="fr-FR" altLang="fr-F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Période</a:t>
            </a:r>
            <a:r>
              <a:rPr kumimoji="0" lang="fr-FR" alt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fr-FR" altLang="fr-F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Juin</a:t>
            </a:r>
            <a:r>
              <a:rPr kumimoji="0" lang="fr-FR" alt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à</a:t>
            </a:r>
            <a:r>
              <a:rPr kumimoji="0" lang="fr-FR" alt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altLang="fr-F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Octobre </a:t>
            </a:r>
            <a:endParaRPr kumimoji="0" lang="fr-FR" altLang="fr-F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4480" indent="-228600" algn="just" defTabSz="914400">
              <a:lnSpc>
                <a:spcPct val="150000"/>
              </a:lnSpc>
              <a:spcBef>
                <a:spcPts val="500"/>
              </a:spcBef>
              <a:defRPr/>
            </a:pPr>
            <a:r>
              <a:rPr kumimoji="0" lang="fr-FR"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Administration: </a:t>
            </a:r>
            <a:r>
              <a:rPr kumimoji="0" lang="fr-FR"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 doses sous TDO</a:t>
            </a:r>
            <a:r>
              <a:rPr kumimoji="0" lang="fr-FR" altLang="ja-JP" sz="2400" b="1" i="0" u="none" strike="noStrike" kern="1200" cap="none" spc="0" normalizeH="0" baseline="0" noProof="0" dirty="0">
                <a:ln>
                  <a:noFill/>
                </a:ln>
                <a:solidFill>
                  <a:srgbClr val="5B9BD5"/>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fr-FR"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par les Mères ou gardiennes d’enfants  en présence des relais</a:t>
            </a:r>
            <a:endParaRPr kumimoji="0" lang="fr-FR"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22531"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89700" y="6604634"/>
            <a:ext cx="1219200" cy="95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451;g2eb19c899f1_0_7"/>
          <p:cNvPicPr preferRelativeResize="0"/>
          <p:nvPr/>
        </p:nvPicPr>
        <p:blipFill>
          <a:blip r:embed="rId2"/>
          <a:stretch>
            <a:fillRect/>
          </a:stretch>
        </p:blipFill>
        <p:spPr>
          <a:xfrm>
            <a:off x="5765030" y="1419225"/>
            <a:ext cx="4787757" cy="3810000"/>
          </a:xfrm>
          <a:prstGeom prst="rect">
            <a:avLst/>
          </a:prstGeom>
          <a:noFill/>
          <a:ln>
            <a:noFill/>
          </a:ln>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22700" y="6656754"/>
            <a:ext cx="1752600" cy="6784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100" y="908842"/>
            <a:ext cx="10363200" cy="5539583"/>
          </a:xfrm>
          <a:solidFill>
            <a:schemeClr val="accent6">
              <a:lumMod val="75000"/>
            </a:schemeClr>
          </a:solidFill>
        </p:spPr>
        <p:txBody>
          <a:bodyPr>
            <a:noAutofit/>
          </a:bodyPr>
          <a:lstStyle/>
          <a:p>
            <a:pPr algn="ctr"/>
            <a:r>
              <a:rPr lang="fr-FR" altLang="fr-FR" sz="44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JUSTIFICATION AUGMENTATION PASSAGES CPS DANS CERTAINS DISTRICTS SANITAIRES </a:t>
            </a:r>
            <a:endParaRPr lang="fr-FR" altLang="fr-FR" sz="44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2531"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61100" y="6658887"/>
            <a:ext cx="1510844" cy="6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22700" y="6656754"/>
            <a:ext cx="1752600" cy="6784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833"/>
            <a:ext cx="10693400" cy="1208191"/>
          </a:xfrm>
          <a:solidFill>
            <a:schemeClr val="accent6">
              <a:lumMod val="75000"/>
            </a:schemeClr>
          </a:solidFill>
        </p:spPr>
        <p:txBody>
          <a:bodyPr>
            <a:noAutofit/>
          </a:bodyPr>
          <a:lstStyle/>
          <a:p>
            <a:pPr algn="ctr"/>
            <a:r>
              <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JUSTIFICATION (1/3)</a:t>
            </a:r>
            <a:endPar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Espace réservé du contenu 2"/>
          <p:cNvSpPr>
            <a:spLocks noGrp="1"/>
          </p:cNvSpPr>
          <p:nvPr>
            <p:ph idx="1"/>
          </p:nvPr>
        </p:nvSpPr>
        <p:spPr>
          <a:xfrm>
            <a:off x="111403" y="1343024"/>
            <a:ext cx="4367887" cy="6084992"/>
          </a:xfrm>
        </p:spPr>
        <p:txBody>
          <a:bodyPr>
            <a:noAutofit/>
          </a:bodyPr>
          <a:lstStyle/>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Le nombre de cas de paludisme dans les 3 DS de la région de Kédougou est passé de 86 449 cas en 2020 à 105 694 cas en 2021. </a:t>
            </a:r>
            <a:endParaRPr lang="fr-FR" altLang="ja-JP"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Chez les moins de 5 ans le nombre de cas est passé de 12 436 en 2020 à 14 865 en 2021 soit une augmentation de </a:t>
            </a:r>
            <a:r>
              <a:rPr lang="fr-FR" altLang="ja-JP" sz="2400" b="1" dirty="0">
                <a:latin typeface="Times New Roman" panose="02020603050405020304" pitchFamily="18" charset="0"/>
                <a:cs typeface="Times New Roman" panose="02020603050405020304" pitchFamily="18" charset="0"/>
              </a:rPr>
              <a:t>19,5%, malgré la mise en œuvre de la CPS avec 4 passages</a:t>
            </a:r>
            <a:endParaRPr lang="fr-FR" altLang="ja-JP"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fr-FR" altLang="ja-JP" sz="2400" dirty="0">
              <a:latin typeface="Times New Roman" panose="02020603050405020304" pitchFamily="18" charset="0"/>
              <a:cs typeface="Times New Roman" panose="02020603050405020304" pitchFamily="18" charset="0"/>
            </a:endParaRPr>
          </a:p>
          <a:p>
            <a:pPr marL="0" indent="0">
              <a:lnSpc>
                <a:spcPct val="150000"/>
              </a:lnSpc>
              <a:buNone/>
            </a:pPr>
            <a:endParaRPr lang="fr-FR" altLang="ja-JP" sz="3150" dirty="0">
              <a:latin typeface="Times New Roman" panose="02020603050405020304" pitchFamily="18" charset="0"/>
              <a:cs typeface="Times New Roman" panose="02020603050405020304" pitchFamily="18" charset="0"/>
            </a:endParaRPr>
          </a:p>
          <a:p>
            <a:pPr marL="0" indent="0">
              <a:lnSpc>
                <a:spcPct val="150000"/>
              </a:lnSpc>
              <a:buNone/>
            </a:pPr>
            <a:endParaRPr lang="fr-FR" altLang="ja-JP" sz="3150" dirty="0">
              <a:latin typeface="Times New Roman" panose="02020603050405020304" pitchFamily="18" charset="0"/>
              <a:cs typeface="Times New Roman" panose="02020603050405020304" pitchFamily="18" charset="0"/>
            </a:endParaRPr>
          </a:p>
          <a:p>
            <a:pPr marL="401320" lvl="1" indent="0">
              <a:lnSpc>
                <a:spcPct val="150000"/>
              </a:lnSpc>
              <a:buNone/>
            </a:pPr>
            <a:endParaRPr lang="fr-FR" altLang="ja-JP" sz="2800" dirty="0">
              <a:latin typeface="Times New Roman" panose="02020603050405020304" pitchFamily="18" charset="0"/>
              <a:cs typeface="Times New Roman" panose="02020603050405020304" pitchFamily="18" charset="0"/>
            </a:endParaRPr>
          </a:p>
        </p:txBody>
      </p:sp>
      <p:pic>
        <p:nvPicPr>
          <p:cNvPr id="225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934" y="6524627"/>
            <a:ext cx="977444" cy="82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76" name="Graphique 22575"/>
          <p:cNvGraphicFramePr/>
          <p:nvPr/>
        </p:nvGraphicFramePr>
        <p:xfrm>
          <a:off x="4508500" y="1495426"/>
          <a:ext cx="6044288" cy="5029200"/>
        </p:xfrm>
        <a:graphic>
          <a:graphicData uri="http://schemas.openxmlformats.org/drawingml/2006/chart">
            <c:chart xmlns:c="http://schemas.openxmlformats.org/drawingml/2006/chart" xmlns:r="http://schemas.openxmlformats.org/officeDocument/2006/relationships" r:id="rId1"/>
          </a:graphicData>
        </a:graphic>
      </p:graphicFrame>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7812" y="6724954"/>
            <a:ext cx="977444" cy="6784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833"/>
            <a:ext cx="10693400" cy="1208191"/>
          </a:xfrm>
          <a:solidFill>
            <a:schemeClr val="accent6">
              <a:lumMod val="75000"/>
            </a:schemeClr>
          </a:solidFill>
        </p:spPr>
        <p:txBody>
          <a:bodyPr>
            <a:noAutofit/>
          </a:bodyPr>
          <a:lstStyle/>
          <a:p>
            <a:pPr algn="ctr"/>
            <a:r>
              <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JUSTIFICATION (2/3)</a:t>
            </a:r>
            <a:endPar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Espace réservé du contenu 2"/>
          <p:cNvSpPr>
            <a:spLocks noGrp="1"/>
          </p:cNvSpPr>
          <p:nvPr>
            <p:ph idx="1"/>
          </p:nvPr>
        </p:nvSpPr>
        <p:spPr>
          <a:xfrm>
            <a:off x="111403" y="1343024"/>
            <a:ext cx="10416897" cy="6084992"/>
          </a:xfrm>
        </p:spPr>
        <p:txBody>
          <a:bodyPr>
            <a:noAutofit/>
          </a:bodyPr>
          <a:lstStyle/>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les 4 passages CPS mis en œuvre depuis 2013 dans les districts sanitaires de la région de Kédougou et le district sanitaire de Dianké Makha dans la région de Tambacounda, ne pouvant plus suffire pour couvrir la période du pic de transmission du paludisme, il faudra augmenter un passage pour le mois d’octobre. Le nombre de cas de paludisme dans les 3 DS de la région de Kédougou est passé de 86 449 cas en 2020 à 105 694 cas en 2021. </a:t>
            </a:r>
            <a:endParaRPr lang="fr-FR" altLang="ja-JP"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fr-FR" altLang="ja-JP" sz="11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Pour cela, des négociations ont été menées avec le partenaire PMI pour un ajout d’un passage supplémentaire, afin de couvrir le pic de transmission.</a:t>
            </a:r>
            <a:endParaRPr lang="fr-FR" altLang="ja-JP" sz="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5 passages ont été mis en œuvre dans les 4 districts sanitaires au Sénégal depuis 2023.</a:t>
            </a:r>
            <a:endParaRPr lang="fr-FR" altLang="ja-JP"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endParaRPr lang="fr-FR" altLang="ja-JP" sz="2400" dirty="0">
              <a:latin typeface="Times New Roman" panose="02020603050405020304" pitchFamily="18" charset="0"/>
              <a:cs typeface="Times New Roman" panose="02020603050405020304" pitchFamily="18" charset="0"/>
            </a:endParaRPr>
          </a:p>
          <a:p>
            <a:pPr marL="0" indent="0">
              <a:lnSpc>
                <a:spcPct val="150000"/>
              </a:lnSpc>
              <a:buNone/>
            </a:pPr>
            <a:endParaRPr lang="fr-FR" altLang="ja-JP" sz="3150" dirty="0">
              <a:latin typeface="Times New Roman" panose="02020603050405020304" pitchFamily="18" charset="0"/>
              <a:cs typeface="Times New Roman" panose="02020603050405020304" pitchFamily="18" charset="0"/>
            </a:endParaRPr>
          </a:p>
          <a:p>
            <a:pPr marL="0" indent="0">
              <a:lnSpc>
                <a:spcPct val="150000"/>
              </a:lnSpc>
              <a:buNone/>
            </a:pPr>
            <a:endParaRPr lang="fr-FR" altLang="ja-JP" sz="3150" dirty="0">
              <a:latin typeface="Times New Roman" panose="02020603050405020304" pitchFamily="18" charset="0"/>
              <a:cs typeface="Times New Roman" panose="02020603050405020304" pitchFamily="18" charset="0"/>
            </a:endParaRPr>
          </a:p>
          <a:p>
            <a:pPr marL="401320" lvl="1" indent="0">
              <a:lnSpc>
                <a:spcPct val="150000"/>
              </a:lnSpc>
              <a:buNone/>
            </a:pPr>
            <a:endParaRPr lang="fr-FR" altLang="ja-JP" sz="2800" dirty="0">
              <a:latin typeface="Times New Roman" panose="02020603050405020304" pitchFamily="18" charset="0"/>
              <a:cs typeface="Times New Roman" panose="02020603050405020304" pitchFamily="18" charset="0"/>
            </a:endParaRPr>
          </a:p>
        </p:txBody>
      </p:sp>
      <p:pic>
        <p:nvPicPr>
          <p:cNvPr id="22531"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94500" y="6840180"/>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08500" y="6840180"/>
            <a:ext cx="838200" cy="4950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833"/>
            <a:ext cx="10693400" cy="1208191"/>
          </a:xfrm>
          <a:solidFill>
            <a:schemeClr val="accent6">
              <a:lumMod val="75000"/>
            </a:schemeClr>
          </a:solidFill>
        </p:spPr>
        <p:txBody>
          <a:bodyPr>
            <a:noAutofit/>
          </a:bodyPr>
          <a:lstStyle/>
          <a:p>
            <a:pPr algn="ctr"/>
            <a:r>
              <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JUSTIFICATION (3/3)</a:t>
            </a:r>
            <a:endParaRPr lang="fr-FR" altLang="fr-FR" sz="40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Espace réservé du contenu 2"/>
          <p:cNvSpPr>
            <a:spLocks noGrp="1"/>
          </p:cNvSpPr>
          <p:nvPr>
            <p:ph idx="1"/>
          </p:nvPr>
        </p:nvSpPr>
        <p:spPr>
          <a:xfrm>
            <a:off x="111403" y="1343024"/>
            <a:ext cx="10416897" cy="6219826"/>
          </a:xfrm>
        </p:spPr>
        <p:txBody>
          <a:bodyPr>
            <a:noAutofit/>
          </a:bodyPr>
          <a:lstStyle/>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Cette même analyse a été faite aussi pour 5 autres districts (3 districts sanitaires de la région de Kolda et 2 districts sanitaires dans la région de Tambacounda) qui faisaient 3 passages. </a:t>
            </a:r>
            <a:endParaRPr lang="fr-FR" altLang="ja-JP"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Compte tenu de la non couverture du pic de transmission dans ces 5 districts précités, le partenaire PMI avait appuyé le PNLP pour financement d’un quatrième passage. Ce qui a permis d’organiser un passage supplémentaire en octobre, couvrant ainsi le pic de transmission.</a:t>
            </a:r>
            <a:endParaRPr lang="fr-FR" altLang="ja-JP"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fr-FR" altLang="ja-JP" sz="2400" dirty="0">
                <a:latin typeface="Times New Roman" panose="02020603050405020304" pitchFamily="18" charset="0"/>
                <a:cs typeface="Times New Roman" panose="02020603050405020304" pitchFamily="18" charset="0"/>
              </a:rPr>
              <a:t> Ces passages supplémentaires ont permis d’aboutir à une baisse de cas de paludisme de 2021 à 2024 chez les moins de 5 ans respectivement de 14 865 à 7 300 dans les districts de la région de Kédougou et de 20 615 à 2 541 dans les districts de la  région de Kolda. </a:t>
            </a:r>
            <a:endParaRPr lang="fr-FR" altLang="ja-JP" sz="2400" dirty="0">
              <a:latin typeface="Times New Roman" panose="02020603050405020304" pitchFamily="18" charset="0"/>
              <a:cs typeface="Times New Roman" panose="02020603050405020304" pitchFamily="18" charset="0"/>
            </a:endParaRPr>
          </a:p>
          <a:p>
            <a:pPr marL="0" indent="0">
              <a:lnSpc>
                <a:spcPct val="150000"/>
              </a:lnSpc>
              <a:buNone/>
            </a:pPr>
            <a:endParaRPr lang="fr-FR" altLang="ja-JP" sz="3150" dirty="0">
              <a:latin typeface="Times New Roman" panose="02020603050405020304" pitchFamily="18" charset="0"/>
              <a:cs typeface="Times New Roman" panose="02020603050405020304" pitchFamily="18" charset="0"/>
            </a:endParaRPr>
          </a:p>
          <a:p>
            <a:pPr marL="0" indent="0">
              <a:lnSpc>
                <a:spcPct val="150000"/>
              </a:lnSpc>
              <a:buNone/>
            </a:pPr>
            <a:endParaRPr lang="fr-FR" altLang="ja-JP" sz="3150" dirty="0">
              <a:latin typeface="Times New Roman" panose="02020603050405020304" pitchFamily="18" charset="0"/>
              <a:cs typeface="Times New Roman" panose="02020603050405020304" pitchFamily="18" charset="0"/>
            </a:endParaRPr>
          </a:p>
          <a:p>
            <a:pPr marL="401320" lvl="1" indent="0">
              <a:lnSpc>
                <a:spcPct val="150000"/>
              </a:lnSpc>
              <a:buNone/>
            </a:pPr>
            <a:endParaRPr lang="fr-FR" altLang="ja-JP" sz="28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6032500" y="7058025"/>
            <a:ext cx="990600" cy="369992"/>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NLP">
  <a:themeElements>
    <a:clrScheme name="PN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NL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N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N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N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N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N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N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N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N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N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N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N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N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8864</Words>
  <Application>WPS Presentation</Application>
  <PresentationFormat>Personnalisé</PresentationFormat>
  <Paragraphs>779</Paragraphs>
  <Slides>23</Slides>
  <Notes>6</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23</vt:i4>
      </vt:variant>
    </vt:vector>
  </HeadingPairs>
  <TitlesOfParts>
    <vt:vector size="37" baseType="lpstr">
      <vt:lpstr>Arial</vt:lpstr>
      <vt:lpstr>SimSun</vt:lpstr>
      <vt:lpstr>Wingdings</vt:lpstr>
      <vt:lpstr>Times New Roman</vt:lpstr>
      <vt:lpstr>Arial Black</vt:lpstr>
      <vt:lpstr>Calibri</vt:lpstr>
      <vt:lpstr>MS PGothic</vt:lpstr>
      <vt:lpstr>Microsoft YaHei</vt:lpstr>
      <vt:lpstr>Arial Unicode MS</vt:lpstr>
      <vt:lpstr>Calibri Light</vt:lpstr>
      <vt:lpstr>Thème Office</vt:lpstr>
      <vt:lpstr>PNLP</vt:lpstr>
      <vt:lpstr>Office Theme</vt:lpstr>
      <vt:lpstr>1_Office Theme</vt:lpstr>
      <vt:lpstr> SENEGAL</vt:lpstr>
      <vt:lpstr>PLAN</vt:lpstr>
      <vt:lpstr>ZONES ET CIBLES CPS 2024</vt:lpstr>
      <vt:lpstr>CADRE DE MISE EN ŒUVRE </vt:lpstr>
      <vt:lpstr>APPROCHE DE LA CPS AU SÉNÉGAL</vt:lpstr>
      <vt:lpstr>JUSTIFICATION AUGMENTATION PASSAGES CPS DANS CERTAINS DISTRICTS SANITAIRES </vt:lpstr>
      <vt:lpstr>JUSTIFICATION (1/3)</vt:lpstr>
      <vt:lpstr>JUSTIFICATION (2/3)</vt:lpstr>
      <vt:lpstr>JUSTIFICATION (3/3)</vt:lpstr>
      <vt:lpstr>BILAN DES ACTIVITES 2024</vt:lpstr>
      <vt:lpstr>RESULTATS DE LA CPS 2024 DS A 3 PASSAGES</vt:lpstr>
      <vt:lpstr>RESULTATS DE LA CPS 2024 DS A 4 PASSAGES</vt:lpstr>
      <vt:lpstr>RESULTATS DE LA CPS 2024 DS A 5 PASSAGES</vt:lpstr>
      <vt:lpstr>PowerPoint 演示文稿</vt:lpstr>
      <vt:lpstr>NOTIFICATION DES EFFETS INDESIRABLES CPS DANS LE TEMPS </vt:lpstr>
      <vt:lpstr>BUDGET CPS PAR SOURCE DE FINANCEMENT ET PAR REGION CPS</vt:lpstr>
      <vt:lpstr>PLANIFICATION CPS 2025</vt:lpstr>
      <vt:lpstr>CIBLES CAMPAGNES CPS A VENIR</vt:lpstr>
      <vt:lpstr>LESSONS ET INNOVATIONS EN 2024</vt:lpstr>
      <vt:lpstr>LESSONS ET INNOVATIONS EN 2024</vt:lpstr>
      <vt:lpstr>DEFIS ET PERSPECTIVES</vt:lpstr>
      <vt:lpstr>Merci, Akpe, Thank you, Obrigado</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Template - SMC meeting information collection_ 2022_Clean_ENG_28.01.22 fr [Lecture seule]</dc:title>
  <dc:creator>user</dc:creator>
  <cp:lastModifiedBy>flex 5 i5</cp:lastModifiedBy>
  <cp:revision>142</cp:revision>
  <dcterms:created xsi:type="dcterms:W3CDTF">2022-02-08T18:37:00Z</dcterms:created>
  <dcterms:modified xsi:type="dcterms:W3CDTF">2025-03-04T09:12:31Z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2022-02-08T03:00:00Z</vt:filetime>
  </property>
  <property fmtid="{D5CDD505-2E9C-101B-9397-08002B2CF9AE}" pid="3" name="LastSaved">
    <vt:filetime>2022-02-08T03:00:00Z</vt:filetime>
  </property>
  <property fmtid="{D5CDD505-2E9C-101B-9397-08002B2CF9AE}" pid="4" name="ICV">
    <vt:lpwstr>32BD3044DEC04A168B62BD3A8D3D7C98_13</vt:lpwstr>
  </property>
  <property fmtid="{D5CDD505-2E9C-101B-9397-08002B2CF9AE}" pid="5" name="KSOProductBuildVer">
    <vt:lpwstr>2057-12.2.0.20341</vt:lpwstr>
  </property>
</Properties>
</file>