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0" r:id="rId3"/>
    <p:sldId id="3354" r:id="rId5"/>
    <p:sldId id="3353" r:id="rId6"/>
    <p:sldId id="335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487" r:id="rId16"/>
    <p:sldId id="266" r:id="rId17"/>
    <p:sldId id="267" r:id="rId18"/>
    <p:sldId id="488" r:id="rId19"/>
    <p:sldId id="335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133"/>
    <a:srgbClr val="23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customXml" Target="../customXml/item3.xml"/><Relationship Id="rId25" Type="http://schemas.openxmlformats.org/officeDocument/2006/relationships/customXml" Target="../customXml/item2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0F8EA-87B8-E64D-A0FA-334C13B0ACC9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CD291289-55B1-2F49-B20E-23528A4A3EC5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2014</a:t>
          </a:r>
        </a:p>
      </dgm:t>
    </dgm:pt>
    <dgm:pt modelId="{16817416-88ED-F44C-B586-1C3DB35C55F2}" cxnId="{4CC2ACC1-5A0E-BD46-9767-6A1B86DFC30B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43372587-0ACC-6748-AF33-228DDFEACEA3}" cxnId="{4CC2ACC1-5A0E-BD46-9767-6A1B86DFC30B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B30F6DFD-092C-C142-B9D8-04E5A4DC0FC5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2015</a:t>
          </a:r>
        </a:p>
      </dgm:t>
    </dgm:pt>
    <dgm:pt modelId="{78965C3E-57E1-3246-BD09-34742D870C62}" cxnId="{6B1E0555-DA2D-F645-BB8A-8E798ECD4983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96DC305-0507-5944-BAF2-0621F802B38D}" cxnId="{6B1E0555-DA2D-F645-BB8A-8E798ECD4983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AD7A0BC-8D52-6940-B72A-34571F14C8C1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2016</a:t>
          </a:r>
        </a:p>
      </dgm:t>
    </dgm:pt>
    <dgm:pt modelId="{36D9EC64-020B-0243-A121-2B0732CE576F}" cxnId="{14F9A69D-7911-374D-BDE8-B60399A9A955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4F298D2-4A10-8A4B-BDBD-22594D3EBF87}" cxnId="{14F9A69D-7911-374D-BDE8-B60399A9A955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4D97497C-2CCF-1944-AC89-B41005832FEE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2017</a:t>
          </a:r>
        </a:p>
      </dgm:t>
    </dgm:pt>
    <dgm:pt modelId="{18651FC4-05E8-5144-A8BE-440A4066E64A}" cxnId="{68AF2ED0-2919-004E-BA86-7B49A9CABF51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89133BDE-5613-7B42-B94E-ED9BD7C0EE83}" cxnId="{68AF2ED0-2919-004E-BA86-7B49A9CABF51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7D0F1CFA-419A-3844-AA96-04DC5019709F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2018</a:t>
          </a:r>
        </a:p>
      </dgm:t>
    </dgm:pt>
    <dgm:pt modelId="{153FA8EA-B480-DD44-BEA0-CEEA6C59E890}" cxnId="{B078FE0C-5AAE-5347-B31E-022E90E6D161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824CBB90-5AB6-0C4E-80DE-C8068461E6DE}" cxnId="{B078FE0C-5AAE-5347-B31E-022E90E6D161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5A1959C-C11A-3D48-9468-5FC78F603CE1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2019</a:t>
          </a:r>
        </a:p>
      </dgm:t>
    </dgm:pt>
    <dgm:pt modelId="{0456BD7B-C6CB-FF4B-910A-C7FB78EEEBA4}" cxnId="{EE96ACAA-1B9B-864B-AB1C-C98983E177D7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2F24D16-135E-A540-BF2C-09CBAA895ABD}" cxnId="{EE96ACAA-1B9B-864B-AB1C-C98983E177D7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6264C9F6-5AE1-E940-91FA-C11BB609BD92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2020</a:t>
          </a:r>
        </a:p>
      </dgm:t>
    </dgm:pt>
    <dgm:pt modelId="{91EBBD43-3CEF-B849-9DA4-0B0FF5262AE3}" cxnId="{035A84AC-61AB-0248-9A96-7BD85717F24B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69A5CD5C-A84E-094E-B317-B442ED23AEEB}" cxnId="{035A84AC-61AB-0248-9A96-7BD85717F24B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B6F4BCE2-882A-394B-86FA-6B5076B65321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2021</a:t>
          </a:r>
        </a:p>
      </dgm:t>
    </dgm:pt>
    <dgm:pt modelId="{1534B4DC-60DA-764D-957F-070732D59049}" cxnId="{771B91A2-71F7-D944-8013-7F281C5B8E1C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1B2B4BA-C72D-354D-AE0D-7B04D12D1D8B}" cxnId="{771B91A2-71F7-D944-8013-7F281C5B8E1C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692A5A78-044C-474F-9B9C-1A12674DC3DF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2022</a:t>
          </a:r>
        </a:p>
      </dgm:t>
    </dgm:pt>
    <dgm:pt modelId="{B574C449-A853-BA42-9EB7-7679E4F15B78}" cxnId="{1C38E629-A0DF-8C44-B853-8D933F642B1B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BCE1F318-1B9E-A741-A85E-75A79B163B62}" cxnId="{1C38E629-A0DF-8C44-B853-8D933F642B1B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70BE102-6046-DA4E-882B-0AEC26A7CE13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2023</a:t>
          </a:r>
        </a:p>
      </dgm:t>
    </dgm:pt>
    <dgm:pt modelId="{D219F81C-81E1-4643-AFE1-3784B44BE988}" cxnId="{9B05D891-0FE3-4A4E-B8F8-1D65AC153E3A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FA0321DF-2BFD-D642-BCF2-4C30590485FD}" cxnId="{9B05D891-0FE3-4A4E-B8F8-1D65AC153E3A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1F556EB2-6CB3-AF44-9E8F-0A1ED9CF39F1}">
      <dgm:prSet phldrT="[Text]" custT="1"/>
      <dgm:spPr/>
      <dgm:t>
        <a:bodyPr/>
        <a:lstStyle/>
        <a:p>
          <a:r>
            <a:rPr lang="en-GB" sz="1400" b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2024</a:t>
          </a:r>
        </a:p>
      </dgm:t>
    </dgm:pt>
    <dgm:pt modelId="{9A7AF797-F77A-F942-B633-488380E51B94}" cxnId="{76B896F4-F690-C94F-86BF-4866EE8917A1}" type="par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619127D1-A57B-FB48-B19E-16CDC7500FDC}" cxnId="{76B896F4-F690-C94F-86BF-4866EE8917A1}" type="sibTrans">
      <dgm:prSet/>
      <dgm:spPr/>
      <dgm:t>
        <a:bodyPr/>
        <a:lstStyle/>
        <a:p>
          <a:endParaRPr lang="en-GB" sz="1400" b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B9E8A68D-371E-2041-BCC4-8B1A68C6298E}" type="pres">
      <dgm:prSet presAssocID="{9F60F8EA-87B8-E64D-A0FA-334C13B0ACC9}" presName="Name0" presStyleCnt="0">
        <dgm:presLayoutVars>
          <dgm:dir/>
          <dgm:resizeHandles val="exact"/>
        </dgm:presLayoutVars>
      </dgm:prSet>
      <dgm:spPr/>
    </dgm:pt>
    <dgm:pt modelId="{9C3B4437-6872-C24B-8BD7-B976BD67A94D}" type="pres">
      <dgm:prSet presAssocID="{9F60F8EA-87B8-E64D-A0FA-334C13B0ACC9}" presName="arrow" presStyleLbl="bgShp" presStyleIdx="0" presStyleCnt="1"/>
      <dgm:spPr/>
    </dgm:pt>
    <dgm:pt modelId="{DD7510C7-5C59-0047-9075-DB9EF03717AD}" type="pres">
      <dgm:prSet presAssocID="{9F60F8EA-87B8-E64D-A0FA-334C13B0ACC9}" presName="points" presStyleCnt="0"/>
      <dgm:spPr/>
    </dgm:pt>
    <dgm:pt modelId="{A4F423EB-1C90-ED41-A140-2154D33D69CA}" type="pres">
      <dgm:prSet presAssocID="{CD291289-55B1-2F49-B20E-23528A4A3EC5}" presName="compositeA" presStyleCnt="0"/>
      <dgm:spPr/>
    </dgm:pt>
    <dgm:pt modelId="{54B04DA8-DB3E-5C4B-9115-70A8BB740E7D}" type="pres">
      <dgm:prSet presAssocID="{CD291289-55B1-2F49-B20E-23528A4A3EC5}" presName="textA" presStyleLbl="revTx" presStyleIdx="0" presStyleCnt="11">
        <dgm:presLayoutVars>
          <dgm:bulletEnabled val="1"/>
        </dgm:presLayoutVars>
      </dgm:prSet>
      <dgm:spPr/>
    </dgm:pt>
    <dgm:pt modelId="{058C9223-5690-8E41-AE1F-12B62E415564}" type="pres">
      <dgm:prSet presAssocID="{CD291289-55B1-2F49-B20E-23528A4A3EC5}" presName="circleA" presStyleLbl="node1" presStyleIdx="0" presStyleCnt="11"/>
      <dgm:spPr/>
    </dgm:pt>
    <dgm:pt modelId="{3E975952-4639-2A40-BFED-5D08B1167E64}" type="pres">
      <dgm:prSet presAssocID="{CD291289-55B1-2F49-B20E-23528A4A3EC5}" presName="spaceA" presStyleCnt="0"/>
      <dgm:spPr/>
    </dgm:pt>
    <dgm:pt modelId="{DA227DDB-5BED-9D4A-BA9B-AEBD7A44F7BF}" type="pres">
      <dgm:prSet presAssocID="{43372587-0ACC-6748-AF33-228DDFEACEA3}" presName="space" presStyleCnt="0"/>
      <dgm:spPr/>
    </dgm:pt>
    <dgm:pt modelId="{3F9FA7F6-FD40-5340-B9AC-0D0B01D36FC2}" type="pres">
      <dgm:prSet presAssocID="{B30F6DFD-092C-C142-B9D8-04E5A4DC0FC5}" presName="compositeB" presStyleCnt="0"/>
      <dgm:spPr/>
    </dgm:pt>
    <dgm:pt modelId="{27484266-24DE-AC44-BBD1-DBE41874DCBC}" type="pres">
      <dgm:prSet presAssocID="{B30F6DFD-092C-C142-B9D8-04E5A4DC0FC5}" presName="textB" presStyleLbl="revTx" presStyleIdx="1" presStyleCnt="11">
        <dgm:presLayoutVars>
          <dgm:bulletEnabled val="1"/>
        </dgm:presLayoutVars>
      </dgm:prSet>
      <dgm:spPr/>
    </dgm:pt>
    <dgm:pt modelId="{F10FFA56-A952-3542-B7B9-0EDDC6585E48}" type="pres">
      <dgm:prSet presAssocID="{B30F6DFD-092C-C142-B9D8-04E5A4DC0FC5}" presName="circleB" presStyleLbl="node1" presStyleIdx="1" presStyleCnt="11"/>
      <dgm:spPr/>
    </dgm:pt>
    <dgm:pt modelId="{4E1C81B8-5592-CB4C-BBCB-1C98FC57EDAF}" type="pres">
      <dgm:prSet presAssocID="{B30F6DFD-092C-C142-B9D8-04E5A4DC0FC5}" presName="spaceB" presStyleCnt="0"/>
      <dgm:spPr/>
    </dgm:pt>
    <dgm:pt modelId="{5B81D29D-A5FA-3345-B382-663D06B7D55D}" type="pres">
      <dgm:prSet presAssocID="{096DC305-0507-5944-BAF2-0621F802B38D}" presName="space" presStyleCnt="0"/>
      <dgm:spPr/>
    </dgm:pt>
    <dgm:pt modelId="{9EDB35DD-C83E-B24B-8BB8-2B7A9F563114}" type="pres">
      <dgm:prSet presAssocID="{CAD7A0BC-8D52-6940-B72A-34571F14C8C1}" presName="compositeA" presStyleCnt="0"/>
      <dgm:spPr/>
    </dgm:pt>
    <dgm:pt modelId="{AFE3692A-5C5D-1E44-BB67-4AD4CC3C37B4}" type="pres">
      <dgm:prSet presAssocID="{CAD7A0BC-8D52-6940-B72A-34571F14C8C1}" presName="textA" presStyleLbl="revTx" presStyleIdx="2" presStyleCnt="11">
        <dgm:presLayoutVars>
          <dgm:bulletEnabled val="1"/>
        </dgm:presLayoutVars>
      </dgm:prSet>
      <dgm:spPr/>
    </dgm:pt>
    <dgm:pt modelId="{2A4A1FF3-1DB4-7A44-9755-CA0922802623}" type="pres">
      <dgm:prSet presAssocID="{CAD7A0BC-8D52-6940-B72A-34571F14C8C1}" presName="circleA" presStyleLbl="node1" presStyleIdx="2" presStyleCnt="11"/>
      <dgm:spPr/>
    </dgm:pt>
    <dgm:pt modelId="{854CF2D7-2E73-644E-94C2-914AA31F6CAC}" type="pres">
      <dgm:prSet presAssocID="{CAD7A0BC-8D52-6940-B72A-34571F14C8C1}" presName="spaceA" presStyleCnt="0"/>
      <dgm:spPr/>
    </dgm:pt>
    <dgm:pt modelId="{D4FA5E74-8143-0449-B8E9-6999718E8348}" type="pres">
      <dgm:prSet presAssocID="{94F298D2-4A10-8A4B-BDBD-22594D3EBF87}" presName="space" presStyleCnt="0"/>
      <dgm:spPr/>
    </dgm:pt>
    <dgm:pt modelId="{0A973122-22E6-1F4E-9057-10F7D0249E42}" type="pres">
      <dgm:prSet presAssocID="{4D97497C-2CCF-1944-AC89-B41005832FEE}" presName="compositeB" presStyleCnt="0"/>
      <dgm:spPr/>
    </dgm:pt>
    <dgm:pt modelId="{DD6BC466-3510-6D48-B890-54C4ECA1146C}" type="pres">
      <dgm:prSet presAssocID="{4D97497C-2CCF-1944-AC89-B41005832FEE}" presName="textB" presStyleLbl="revTx" presStyleIdx="3" presStyleCnt="11">
        <dgm:presLayoutVars>
          <dgm:bulletEnabled val="1"/>
        </dgm:presLayoutVars>
      </dgm:prSet>
      <dgm:spPr/>
    </dgm:pt>
    <dgm:pt modelId="{6A73F1C3-5192-854F-9459-19D32655395F}" type="pres">
      <dgm:prSet presAssocID="{4D97497C-2CCF-1944-AC89-B41005832FEE}" presName="circleB" presStyleLbl="node1" presStyleIdx="3" presStyleCnt="11"/>
      <dgm:spPr/>
    </dgm:pt>
    <dgm:pt modelId="{10D52737-D66A-3B41-95C0-A3036629FAC3}" type="pres">
      <dgm:prSet presAssocID="{4D97497C-2CCF-1944-AC89-B41005832FEE}" presName="spaceB" presStyleCnt="0"/>
      <dgm:spPr/>
    </dgm:pt>
    <dgm:pt modelId="{FA7D62BD-C016-ED47-8BB1-16DF0E48B352}" type="pres">
      <dgm:prSet presAssocID="{89133BDE-5613-7B42-B94E-ED9BD7C0EE83}" presName="space" presStyleCnt="0"/>
      <dgm:spPr/>
    </dgm:pt>
    <dgm:pt modelId="{D2FFB99F-4F2C-6C48-81AA-DF405808A749}" type="pres">
      <dgm:prSet presAssocID="{7D0F1CFA-419A-3844-AA96-04DC5019709F}" presName="compositeA" presStyleCnt="0"/>
      <dgm:spPr/>
    </dgm:pt>
    <dgm:pt modelId="{29FC390A-1D65-E44B-9F39-80F856B5A4DB}" type="pres">
      <dgm:prSet presAssocID="{7D0F1CFA-419A-3844-AA96-04DC5019709F}" presName="textA" presStyleLbl="revTx" presStyleIdx="4" presStyleCnt="11">
        <dgm:presLayoutVars>
          <dgm:bulletEnabled val="1"/>
        </dgm:presLayoutVars>
      </dgm:prSet>
      <dgm:spPr/>
    </dgm:pt>
    <dgm:pt modelId="{E35EC7F6-4E75-8A4A-A73A-C30191A4CCB2}" type="pres">
      <dgm:prSet presAssocID="{7D0F1CFA-419A-3844-AA96-04DC5019709F}" presName="circleA" presStyleLbl="node1" presStyleIdx="4" presStyleCnt="11"/>
      <dgm:spPr/>
    </dgm:pt>
    <dgm:pt modelId="{2BC2833C-65E4-5A45-8175-E193D6CC707C}" type="pres">
      <dgm:prSet presAssocID="{7D0F1CFA-419A-3844-AA96-04DC5019709F}" presName="spaceA" presStyleCnt="0"/>
      <dgm:spPr/>
    </dgm:pt>
    <dgm:pt modelId="{5784FCCC-90ED-6F43-9C82-BCD8FE78B813}" type="pres">
      <dgm:prSet presAssocID="{824CBB90-5AB6-0C4E-80DE-C8068461E6DE}" presName="space" presStyleCnt="0"/>
      <dgm:spPr/>
    </dgm:pt>
    <dgm:pt modelId="{0508C756-6B4C-3D42-A915-57FFBEFE4DDF}" type="pres">
      <dgm:prSet presAssocID="{35A1959C-C11A-3D48-9468-5FC78F603CE1}" presName="compositeB" presStyleCnt="0"/>
      <dgm:spPr/>
    </dgm:pt>
    <dgm:pt modelId="{CD3F1505-FEA9-E547-AEAE-05AE52CED160}" type="pres">
      <dgm:prSet presAssocID="{35A1959C-C11A-3D48-9468-5FC78F603CE1}" presName="textB" presStyleLbl="revTx" presStyleIdx="5" presStyleCnt="11">
        <dgm:presLayoutVars>
          <dgm:bulletEnabled val="1"/>
        </dgm:presLayoutVars>
      </dgm:prSet>
      <dgm:spPr/>
    </dgm:pt>
    <dgm:pt modelId="{5D78D0E6-170C-2D4A-8A27-F8198244A2CC}" type="pres">
      <dgm:prSet presAssocID="{35A1959C-C11A-3D48-9468-5FC78F603CE1}" presName="circleB" presStyleLbl="node1" presStyleIdx="5" presStyleCnt="11"/>
      <dgm:spPr/>
    </dgm:pt>
    <dgm:pt modelId="{DA5EDB93-B24E-AB43-B432-829D3F8C21A7}" type="pres">
      <dgm:prSet presAssocID="{35A1959C-C11A-3D48-9468-5FC78F603CE1}" presName="spaceB" presStyleCnt="0"/>
      <dgm:spPr/>
    </dgm:pt>
    <dgm:pt modelId="{E4E6585C-23E9-404A-ADBC-446C058AA12A}" type="pres">
      <dgm:prSet presAssocID="{C2F24D16-135E-A540-BF2C-09CBAA895ABD}" presName="space" presStyleCnt="0"/>
      <dgm:spPr/>
    </dgm:pt>
    <dgm:pt modelId="{59F3769D-B4E8-2D47-AFE2-17CF437101C8}" type="pres">
      <dgm:prSet presAssocID="{6264C9F6-5AE1-E940-91FA-C11BB609BD92}" presName="compositeA" presStyleCnt="0"/>
      <dgm:spPr/>
    </dgm:pt>
    <dgm:pt modelId="{4218C13C-9028-444D-854D-7197313E2315}" type="pres">
      <dgm:prSet presAssocID="{6264C9F6-5AE1-E940-91FA-C11BB609BD92}" presName="textA" presStyleLbl="revTx" presStyleIdx="6" presStyleCnt="11">
        <dgm:presLayoutVars>
          <dgm:bulletEnabled val="1"/>
        </dgm:presLayoutVars>
      </dgm:prSet>
      <dgm:spPr/>
    </dgm:pt>
    <dgm:pt modelId="{674BE522-334D-3C40-AC72-D92940F2DA2E}" type="pres">
      <dgm:prSet presAssocID="{6264C9F6-5AE1-E940-91FA-C11BB609BD92}" presName="circleA" presStyleLbl="node1" presStyleIdx="6" presStyleCnt="11"/>
      <dgm:spPr/>
    </dgm:pt>
    <dgm:pt modelId="{FC6E53F2-1046-4941-A8DF-4944FC6BEF6F}" type="pres">
      <dgm:prSet presAssocID="{6264C9F6-5AE1-E940-91FA-C11BB609BD92}" presName="spaceA" presStyleCnt="0"/>
      <dgm:spPr/>
    </dgm:pt>
    <dgm:pt modelId="{BA2B6461-C4C3-614D-ACDE-3B0F635D037A}" type="pres">
      <dgm:prSet presAssocID="{69A5CD5C-A84E-094E-B317-B442ED23AEEB}" presName="space" presStyleCnt="0"/>
      <dgm:spPr/>
    </dgm:pt>
    <dgm:pt modelId="{C1757F9F-A062-8740-AE13-1EA07A974068}" type="pres">
      <dgm:prSet presAssocID="{B6F4BCE2-882A-394B-86FA-6B5076B65321}" presName="compositeB" presStyleCnt="0"/>
      <dgm:spPr/>
    </dgm:pt>
    <dgm:pt modelId="{923E5A87-46E2-464B-ADC2-51B3AE097B9D}" type="pres">
      <dgm:prSet presAssocID="{B6F4BCE2-882A-394B-86FA-6B5076B65321}" presName="textB" presStyleLbl="revTx" presStyleIdx="7" presStyleCnt="11">
        <dgm:presLayoutVars>
          <dgm:bulletEnabled val="1"/>
        </dgm:presLayoutVars>
      </dgm:prSet>
      <dgm:spPr/>
    </dgm:pt>
    <dgm:pt modelId="{A1EDA0E2-D7E2-5342-82E9-1AB4ABA0CC9A}" type="pres">
      <dgm:prSet presAssocID="{B6F4BCE2-882A-394B-86FA-6B5076B65321}" presName="circleB" presStyleLbl="node1" presStyleIdx="7" presStyleCnt="11"/>
      <dgm:spPr/>
    </dgm:pt>
    <dgm:pt modelId="{23F8FF5C-48A8-924E-84EF-9EB2AC6DD0F0}" type="pres">
      <dgm:prSet presAssocID="{B6F4BCE2-882A-394B-86FA-6B5076B65321}" presName="spaceB" presStyleCnt="0"/>
      <dgm:spPr/>
    </dgm:pt>
    <dgm:pt modelId="{778897BD-DE48-E64A-8A24-32769CC8A067}" type="pres">
      <dgm:prSet presAssocID="{C1B2B4BA-C72D-354D-AE0D-7B04D12D1D8B}" presName="space" presStyleCnt="0"/>
      <dgm:spPr/>
    </dgm:pt>
    <dgm:pt modelId="{37A3ACF6-0F24-0B45-9B58-BCE0260033DD}" type="pres">
      <dgm:prSet presAssocID="{692A5A78-044C-474F-9B9C-1A12674DC3DF}" presName="compositeA" presStyleCnt="0"/>
      <dgm:spPr/>
    </dgm:pt>
    <dgm:pt modelId="{CA350A07-EB75-0B4D-A967-A566FCF88681}" type="pres">
      <dgm:prSet presAssocID="{692A5A78-044C-474F-9B9C-1A12674DC3DF}" presName="textA" presStyleLbl="revTx" presStyleIdx="8" presStyleCnt="11">
        <dgm:presLayoutVars>
          <dgm:bulletEnabled val="1"/>
        </dgm:presLayoutVars>
      </dgm:prSet>
      <dgm:spPr/>
    </dgm:pt>
    <dgm:pt modelId="{C7337D65-9D78-7644-93BA-42BF84B2E076}" type="pres">
      <dgm:prSet presAssocID="{692A5A78-044C-474F-9B9C-1A12674DC3DF}" presName="circleA" presStyleLbl="node1" presStyleIdx="8" presStyleCnt="11"/>
      <dgm:spPr/>
    </dgm:pt>
    <dgm:pt modelId="{E71EC9C9-8D50-C444-8ECC-71751B8DB66F}" type="pres">
      <dgm:prSet presAssocID="{692A5A78-044C-474F-9B9C-1A12674DC3DF}" presName="spaceA" presStyleCnt="0"/>
      <dgm:spPr/>
    </dgm:pt>
    <dgm:pt modelId="{1D2685C5-7342-364A-9A85-3963D7C278E9}" type="pres">
      <dgm:prSet presAssocID="{BCE1F318-1B9E-A741-A85E-75A79B163B62}" presName="space" presStyleCnt="0"/>
      <dgm:spPr/>
    </dgm:pt>
    <dgm:pt modelId="{317F53AC-9274-8D40-BF36-5DE70FF76941}" type="pres">
      <dgm:prSet presAssocID="{C70BE102-6046-DA4E-882B-0AEC26A7CE13}" presName="compositeB" presStyleCnt="0"/>
      <dgm:spPr/>
    </dgm:pt>
    <dgm:pt modelId="{39409DE6-B09D-5443-A962-51277F02BDF9}" type="pres">
      <dgm:prSet presAssocID="{C70BE102-6046-DA4E-882B-0AEC26A7CE13}" presName="textB" presStyleLbl="revTx" presStyleIdx="9" presStyleCnt="11">
        <dgm:presLayoutVars>
          <dgm:bulletEnabled val="1"/>
        </dgm:presLayoutVars>
      </dgm:prSet>
      <dgm:spPr/>
    </dgm:pt>
    <dgm:pt modelId="{0090EE98-C37B-5246-9AC5-997BE09DE43F}" type="pres">
      <dgm:prSet presAssocID="{C70BE102-6046-DA4E-882B-0AEC26A7CE13}" presName="circleB" presStyleLbl="node1" presStyleIdx="9" presStyleCnt="11"/>
      <dgm:spPr/>
    </dgm:pt>
    <dgm:pt modelId="{ED93AADF-694B-DE40-8FFA-9312580BFA71}" type="pres">
      <dgm:prSet presAssocID="{C70BE102-6046-DA4E-882B-0AEC26A7CE13}" presName="spaceB" presStyleCnt="0"/>
      <dgm:spPr/>
    </dgm:pt>
    <dgm:pt modelId="{38546C3C-0102-D949-9464-812136834EBB}" type="pres">
      <dgm:prSet presAssocID="{FA0321DF-2BFD-D642-BCF2-4C30590485FD}" presName="space" presStyleCnt="0"/>
      <dgm:spPr/>
    </dgm:pt>
    <dgm:pt modelId="{6FD5C59D-032B-3F40-8A79-81A10776B96B}" type="pres">
      <dgm:prSet presAssocID="{1F556EB2-6CB3-AF44-9E8F-0A1ED9CF39F1}" presName="compositeA" presStyleCnt="0"/>
      <dgm:spPr/>
    </dgm:pt>
    <dgm:pt modelId="{06D17B41-D79E-5346-8942-19FA0E01B23A}" type="pres">
      <dgm:prSet presAssocID="{1F556EB2-6CB3-AF44-9E8F-0A1ED9CF39F1}" presName="textA" presStyleLbl="revTx" presStyleIdx="10" presStyleCnt="11">
        <dgm:presLayoutVars>
          <dgm:bulletEnabled val="1"/>
        </dgm:presLayoutVars>
      </dgm:prSet>
      <dgm:spPr/>
    </dgm:pt>
    <dgm:pt modelId="{448567EC-AA77-784B-A1B3-8920BD287CFF}" type="pres">
      <dgm:prSet presAssocID="{1F556EB2-6CB3-AF44-9E8F-0A1ED9CF39F1}" presName="circleA" presStyleLbl="node1" presStyleIdx="10" presStyleCnt="11"/>
      <dgm:spPr/>
    </dgm:pt>
    <dgm:pt modelId="{AB53EEA0-3B05-2F46-929D-DDD4F9B3E031}" type="pres">
      <dgm:prSet presAssocID="{1F556EB2-6CB3-AF44-9E8F-0A1ED9CF39F1}" presName="spaceA" presStyleCnt="0"/>
      <dgm:spPr/>
    </dgm:pt>
  </dgm:ptLst>
  <dgm:cxnLst>
    <dgm:cxn modelId="{E560FF05-37A1-D14F-BEB5-F359DF54D8C4}" type="presOf" srcId="{C70BE102-6046-DA4E-882B-0AEC26A7CE13}" destId="{39409DE6-B09D-5443-A962-51277F02BDF9}" srcOrd="0" destOrd="0" presId="urn:microsoft.com/office/officeart/2005/8/layout/hProcess11"/>
    <dgm:cxn modelId="{E81D790A-85D5-484E-A10F-FB4E75A25B7D}" type="presOf" srcId="{1F556EB2-6CB3-AF44-9E8F-0A1ED9CF39F1}" destId="{06D17B41-D79E-5346-8942-19FA0E01B23A}" srcOrd="0" destOrd="0" presId="urn:microsoft.com/office/officeart/2005/8/layout/hProcess11"/>
    <dgm:cxn modelId="{B078FE0C-5AAE-5347-B31E-022E90E6D161}" srcId="{9F60F8EA-87B8-E64D-A0FA-334C13B0ACC9}" destId="{7D0F1CFA-419A-3844-AA96-04DC5019709F}" srcOrd="4" destOrd="0" parTransId="{153FA8EA-B480-DD44-BEA0-CEEA6C59E890}" sibTransId="{824CBB90-5AB6-0C4E-80DE-C8068461E6DE}"/>
    <dgm:cxn modelId="{0324A110-0CB3-3C49-A275-F01664EA8C73}" type="presOf" srcId="{6264C9F6-5AE1-E940-91FA-C11BB609BD92}" destId="{4218C13C-9028-444D-854D-7197313E2315}" srcOrd="0" destOrd="0" presId="urn:microsoft.com/office/officeart/2005/8/layout/hProcess11"/>
    <dgm:cxn modelId="{32841622-5D17-8649-8BCB-4C9EEBC77F2F}" type="presOf" srcId="{35A1959C-C11A-3D48-9468-5FC78F603CE1}" destId="{CD3F1505-FEA9-E547-AEAE-05AE52CED160}" srcOrd="0" destOrd="0" presId="urn:microsoft.com/office/officeart/2005/8/layout/hProcess11"/>
    <dgm:cxn modelId="{1C38E629-A0DF-8C44-B853-8D933F642B1B}" srcId="{9F60F8EA-87B8-E64D-A0FA-334C13B0ACC9}" destId="{692A5A78-044C-474F-9B9C-1A12674DC3DF}" srcOrd="8" destOrd="0" parTransId="{B574C449-A853-BA42-9EB7-7679E4F15B78}" sibTransId="{BCE1F318-1B9E-A741-A85E-75A79B163B62}"/>
    <dgm:cxn modelId="{CF4F3834-9916-A946-9774-499AB6D2F8C2}" type="presOf" srcId="{9F60F8EA-87B8-E64D-A0FA-334C13B0ACC9}" destId="{B9E8A68D-371E-2041-BCC4-8B1A68C6298E}" srcOrd="0" destOrd="0" presId="urn:microsoft.com/office/officeart/2005/8/layout/hProcess11"/>
    <dgm:cxn modelId="{CE746D41-484F-0548-ACEF-C9949DC32631}" type="presOf" srcId="{CD291289-55B1-2F49-B20E-23528A4A3EC5}" destId="{54B04DA8-DB3E-5C4B-9115-70A8BB740E7D}" srcOrd="0" destOrd="0" presId="urn:microsoft.com/office/officeart/2005/8/layout/hProcess11"/>
    <dgm:cxn modelId="{6B1E0555-DA2D-F645-BB8A-8E798ECD4983}" srcId="{9F60F8EA-87B8-E64D-A0FA-334C13B0ACC9}" destId="{B30F6DFD-092C-C142-B9D8-04E5A4DC0FC5}" srcOrd="1" destOrd="0" parTransId="{78965C3E-57E1-3246-BD09-34742D870C62}" sibTransId="{096DC305-0507-5944-BAF2-0621F802B38D}"/>
    <dgm:cxn modelId="{9B05D891-0FE3-4A4E-B8F8-1D65AC153E3A}" srcId="{9F60F8EA-87B8-E64D-A0FA-334C13B0ACC9}" destId="{C70BE102-6046-DA4E-882B-0AEC26A7CE13}" srcOrd="9" destOrd="0" parTransId="{D219F81C-81E1-4643-AFE1-3784B44BE988}" sibTransId="{FA0321DF-2BFD-D642-BCF2-4C30590485FD}"/>
    <dgm:cxn modelId="{14F9A69D-7911-374D-BDE8-B60399A9A955}" srcId="{9F60F8EA-87B8-E64D-A0FA-334C13B0ACC9}" destId="{CAD7A0BC-8D52-6940-B72A-34571F14C8C1}" srcOrd="2" destOrd="0" parTransId="{36D9EC64-020B-0243-A121-2B0732CE576F}" sibTransId="{94F298D2-4A10-8A4B-BDBD-22594D3EBF87}"/>
    <dgm:cxn modelId="{771B91A2-71F7-D944-8013-7F281C5B8E1C}" srcId="{9F60F8EA-87B8-E64D-A0FA-334C13B0ACC9}" destId="{B6F4BCE2-882A-394B-86FA-6B5076B65321}" srcOrd="7" destOrd="0" parTransId="{1534B4DC-60DA-764D-957F-070732D59049}" sibTransId="{C1B2B4BA-C72D-354D-AE0D-7B04D12D1D8B}"/>
    <dgm:cxn modelId="{EE96ACAA-1B9B-864B-AB1C-C98983E177D7}" srcId="{9F60F8EA-87B8-E64D-A0FA-334C13B0ACC9}" destId="{35A1959C-C11A-3D48-9468-5FC78F603CE1}" srcOrd="5" destOrd="0" parTransId="{0456BD7B-C6CB-FF4B-910A-C7FB78EEEBA4}" sibTransId="{C2F24D16-135E-A540-BF2C-09CBAA895ABD}"/>
    <dgm:cxn modelId="{0E62A1AB-4F35-E04B-92DC-C3B0CA25FFC1}" type="presOf" srcId="{B6F4BCE2-882A-394B-86FA-6B5076B65321}" destId="{923E5A87-46E2-464B-ADC2-51B3AE097B9D}" srcOrd="0" destOrd="0" presId="urn:microsoft.com/office/officeart/2005/8/layout/hProcess11"/>
    <dgm:cxn modelId="{639EFBAB-9034-5845-B6F0-773C0E56DCB7}" type="presOf" srcId="{7D0F1CFA-419A-3844-AA96-04DC5019709F}" destId="{29FC390A-1D65-E44B-9F39-80F856B5A4DB}" srcOrd="0" destOrd="0" presId="urn:microsoft.com/office/officeart/2005/8/layout/hProcess11"/>
    <dgm:cxn modelId="{035A84AC-61AB-0248-9A96-7BD85717F24B}" srcId="{9F60F8EA-87B8-E64D-A0FA-334C13B0ACC9}" destId="{6264C9F6-5AE1-E940-91FA-C11BB609BD92}" srcOrd="6" destOrd="0" parTransId="{91EBBD43-3CEF-B849-9DA4-0B0FF5262AE3}" sibTransId="{69A5CD5C-A84E-094E-B317-B442ED23AEEB}"/>
    <dgm:cxn modelId="{4CC2ACC1-5A0E-BD46-9767-6A1B86DFC30B}" srcId="{9F60F8EA-87B8-E64D-A0FA-334C13B0ACC9}" destId="{CD291289-55B1-2F49-B20E-23528A4A3EC5}" srcOrd="0" destOrd="0" parTransId="{16817416-88ED-F44C-B586-1C3DB35C55F2}" sibTransId="{43372587-0ACC-6748-AF33-228DDFEACEA3}"/>
    <dgm:cxn modelId="{41A770C5-2949-5549-9D78-A32191E9968B}" type="presOf" srcId="{B30F6DFD-092C-C142-B9D8-04E5A4DC0FC5}" destId="{27484266-24DE-AC44-BBD1-DBE41874DCBC}" srcOrd="0" destOrd="0" presId="urn:microsoft.com/office/officeart/2005/8/layout/hProcess11"/>
    <dgm:cxn modelId="{7C08DEC5-A0A5-0948-A797-F066F99CEBF7}" type="presOf" srcId="{692A5A78-044C-474F-9B9C-1A12674DC3DF}" destId="{CA350A07-EB75-0B4D-A967-A566FCF88681}" srcOrd="0" destOrd="0" presId="urn:microsoft.com/office/officeart/2005/8/layout/hProcess11"/>
    <dgm:cxn modelId="{68AF2ED0-2919-004E-BA86-7B49A9CABF51}" srcId="{9F60F8EA-87B8-E64D-A0FA-334C13B0ACC9}" destId="{4D97497C-2CCF-1944-AC89-B41005832FEE}" srcOrd="3" destOrd="0" parTransId="{18651FC4-05E8-5144-A8BE-440A4066E64A}" sibTransId="{89133BDE-5613-7B42-B94E-ED9BD7C0EE83}"/>
    <dgm:cxn modelId="{8BD44BE5-003B-B74F-A312-3620992D1922}" type="presOf" srcId="{CAD7A0BC-8D52-6940-B72A-34571F14C8C1}" destId="{AFE3692A-5C5D-1E44-BB67-4AD4CC3C37B4}" srcOrd="0" destOrd="0" presId="urn:microsoft.com/office/officeart/2005/8/layout/hProcess11"/>
    <dgm:cxn modelId="{BD56E1EE-8B72-BC4F-99B6-EAA2163D6E8E}" type="presOf" srcId="{4D97497C-2CCF-1944-AC89-B41005832FEE}" destId="{DD6BC466-3510-6D48-B890-54C4ECA1146C}" srcOrd="0" destOrd="0" presId="urn:microsoft.com/office/officeart/2005/8/layout/hProcess11"/>
    <dgm:cxn modelId="{76B896F4-F690-C94F-86BF-4866EE8917A1}" srcId="{9F60F8EA-87B8-E64D-A0FA-334C13B0ACC9}" destId="{1F556EB2-6CB3-AF44-9E8F-0A1ED9CF39F1}" srcOrd="10" destOrd="0" parTransId="{9A7AF797-F77A-F942-B633-488380E51B94}" sibTransId="{619127D1-A57B-FB48-B19E-16CDC7500FDC}"/>
    <dgm:cxn modelId="{F75E1442-FDEB-8B47-9A4E-4C52055FAF8D}" type="presParOf" srcId="{B9E8A68D-371E-2041-BCC4-8B1A68C6298E}" destId="{9C3B4437-6872-C24B-8BD7-B976BD67A94D}" srcOrd="0" destOrd="0" presId="urn:microsoft.com/office/officeart/2005/8/layout/hProcess11"/>
    <dgm:cxn modelId="{C9A65B50-AF6D-DB44-98ED-2EBBB82C7E3C}" type="presParOf" srcId="{B9E8A68D-371E-2041-BCC4-8B1A68C6298E}" destId="{DD7510C7-5C59-0047-9075-DB9EF03717AD}" srcOrd="1" destOrd="0" presId="urn:microsoft.com/office/officeart/2005/8/layout/hProcess11"/>
    <dgm:cxn modelId="{9D21838E-46B0-424E-ADF9-224E4033099B}" type="presParOf" srcId="{DD7510C7-5C59-0047-9075-DB9EF03717AD}" destId="{A4F423EB-1C90-ED41-A140-2154D33D69CA}" srcOrd="0" destOrd="0" presId="urn:microsoft.com/office/officeart/2005/8/layout/hProcess11"/>
    <dgm:cxn modelId="{63293A3F-C799-7E4C-BE31-D73609E4FE3D}" type="presParOf" srcId="{A4F423EB-1C90-ED41-A140-2154D33D69CA}" destId="{54B04DA8-DB3E-5C4B-9115-70A8BB740E7D}" srcOrd="0" destOrd="0" presId="urn:microsoft.com/office/officeart/2005/8/layout/hProcess11"/>
    <dgm:cxn modelId="{C92801D8-4865-8446-9A2B-FEA190F9CCFE}" type="presParOf" srcId="{A4F423EB-1C90-ED41-A140-2154D33D69CA}" destId="{058C9223-5690-8E41-AE1F-12B62E415564}" srcOrd="1" destOrd="0" presId="urn:microsoft.com/office/officeart/2005/8/layout/hProcess11"/>
    <dgm:cxn modelId="{28538B95-18AC-214C-9D78-A99EFAACA46C}" type="presParOf" srcId="{A4F423EB-1C90-ED41-A140-2154D33D69CA}" destId="{3E975952-4639-2A40-BFED-5D08B1167E64}" srcOrd="2" destOrd="0" presId="urn:microsoft.com/office/officeart/2005/8/layout/hProcess11"/>
    <dgm:cxn modelId="{52091F6F-3DA4-4C45-B33B-101EE8DFE2FC}" type="presParOf" srcId="{DD7510C7-5C59-0047-9075-DB9EF03717AD}" destId="{DA227DDB-5BED-9D4A-BA9B-AEBD7A44F7BF}" srcOrd="1" destOrd="0" presId="urn:microsoft.com/office/officeart/2005/8/layout/hProcess11"/>
    <dgm:cxn modelId="{C7E65E47-58F4-5943-9F0D-325F55101682}" type="presParOf" srcId="{DD7510C7-5C59-0047-9075-DB9EF03717AD}" destId="{3F9FA7F6-FD40-5340-B9AC-0D0B01D36FC2}" srcOrd="2" destOrd="0" presId="urn:microsoft.com/office/officeart/2005/8/layout/hProcess11"/>
    <dgm:cxn modelId="{48AE88AE-72D2-D043-A203-C52C5A970623}" type="presParOf" srcId="{3F9FA7F6-FD40-5340-B9AC-0D0B01D36FC2}" destId="{27484266-24DE-AC44-BBD1-DBE41874DCBC}" srcOrd="0" destOrd="0" presId="urn:microsoft.com/office/officeart/2005/8/layout/hProcess11"/>
    <dgm:cxn modelId="{18FBE7C5-20B6-D843-BA0B-F52B490434AE}" type="presParOf" srcId="{3F9FA7F6-FD40-5340-B9AC-0D0B01D36FC2}" destId="{F10FFA56-A952-3542-B7B9-0EDDC6585E48}" srcOrd="1" destOrd="0" presId="urn:microsoft.com/office/officeart/2005/8/layout/hProcess11"/>
    <dgm:cxn modelId="{CDA520C0-0418-4C44-993E-AD2BC6E97A5D}" type="presParOf" srcId="{3F9FA7F6-FD40-5340-B9AC-0D0B01D36FC2}" destId="{4E1C81B8-5592-CB4C-BBCB-1C98FC57EDAF}" srcOrd="2" destOrd="0" presId="urn:microsoft.com/office/officeart/2005/8/layout/hProcess11"/>
    <dgm:cxn modelId="{CC5FF10A-DBB6-7E49-B57E-9552AD50D0ED}" type="presParOf" srcId="{DD7510C7-5C59-0047-9075-DB9EF03717AD}" destId="{5B81D29D-A5FA-3345-B382-663D06B7D55D}" srcOrd="3" destOrd="0" presId="urn:microsoft.com/office/officeart/2005/8/layout/hProcess11"/>
    <dgm:cxn modelId="{4F41D0B4-B2A3-3C4A-9181-5A5156549B57}" type="presParOf" srcId="{DD7510C7-5C59-0047-9075-DB9EF03717AD}" destId="{9EDB35DD-C83E-B24B-8BB8-2B7A9F563114}" srcOrd="4" destOrd="0" presId="urn:microsoft.com/office/officeart/2005/8/layout/hProcess11"/>
    <dgm:cxn modelId="{163408DC-8AEF-924D-B43E-0FF1AE230DD2}" type="presParOf" srcId="{9EDB35DD-C83E-B24B-8BB8-2B7A9F563114}" destId="{AFE3692A-5C5D-1E44-BB67-4AD4CC3C37B4}" srcOrd="0" destOrd="0" presId="urn:microsoft.com/office/officeart/2005/8/layout/hProcess11"/>
    <dgm:cxn modelId="{C66D18A2-BF95-FB47-9315-49F7233BB11D}" type="presParOf" srcId="{9EDB35DD-C83E-B24B-8BB8-2B7A9F563114}" destId="{2A4A1FF3-1DB4-7A44-9755-CA0922802623}" srcOrd="1" destOrd="0" presId="urn:microsoft.com/office/officeart/2005/8/layout/hProcess11"/>
    <dgm:cxn modelId="{A351365F-53C2-384F-BFF3-66AEE95EB0E7}" type="presParOf" srcId="{9EDB35DD-C83E-B24B-8BB8-2B7A9F563114}" destId="{854CF2D7-2E73-644E-94C2-914AA31F6CAC}" srcOrd="2" destOrd="0" presId="urn:microsoft.com/office/officeart/2005/8/layout/hProcess11"/>
    <dgm:cxn modelId="{3E8D64CA-49BE-F140-83B7-09584E7CF0F9}" type="presParOf" srcId="{DD7510C7-5C59-0047-9075-DB9EF03717AD}" destId="{D4FA5E74-8143-0449-B8E9-6999718E8348}" srcOrd="5" destOrd="0" presId="urn:microsoft.com/office/officeart/2005/8/layout/hProcess11"/>
    <dgm:cxn modelId="{55CB397F-B564-7A4B-8C5B-1B7EA71325D5}" type="presParOf" srcId="{DD7510C7-5C59-0047-9075-DB9EF03717AD}" destId="{0A973122-22E6-1F4E-9057-10F7D0249E42}" srcOrd="6" destOrd="0" presId="urn:microsoft.com/office/officeart/2005/8/layout/hProcess11"/>
    <dgm:cxn modelId="{724BBEF0-B7A7-AF4F-A9EC-0F3B7CC1D7D4}" type="presParOf" srcId="{0A973122-22E6-1F4E-9057-10F7D0249E42}" destId="{DD6BC466-3510-6D48-B890-54C4ECA1146C}" srcOrd="0" destOrd="0" presId="urn:microsoft.com/office/officeart/2005/8/layout/hProcess11"/>
    <dgm:cxn modelId="{174CB2BC-A3EE-C947-A294-B0003C8C67AE}" type="presParOf" srcId="{0A973122-22E6-1F4E-9057-10F7D0249E42}" destId="{6A73F1C3-5192-854F-9459-19D32655395F}" srcOrd="1" destOrd="0" presId="urn:microsoft.com/office/officeart/2005/8/layout/hProcess11"/>
    <dgm:cxn modelId="{51F11E9B-CCBB-5C49-B675-1D8A5245A48A}" type="presParOf" srcId="{0A973122-22E6-1F4E-9057-10F7D0249E42}" destId="{10D52737-D66A-3B41-95C0-A3036629FAC3}" srcOrd="2" destOrd="0" presId="urn:microsoft.com/office/officeart/2005/8/layout/hProcess11"/>
    <dgm:cxn modelId="{FA1D725E-74C6-A543-9812-B18068526B47}" type="presParOf" srcId="{DD7510C7-5C59-0047-9075-DB9EF03717AD}" destId="{FA7D62BD-C016-ED47-8BB1-16DF0E48B352}" srcOrd="7" destOrd="0" presId="urn:microsoft.com/office/officeart/2005/8/layout/hProcess11"/>
    <dgm:cxn modelId="{47B76C93-B2AB-754C-8D69-BDE0AA989BFE}" type="presParOf" srcId="{DD7510C7-5C59-0047-9075-DB9EF03717AD}" destId="{D2FFB99F-4F2C-6C48-81AA-DF405808A749}" srcOrd="8" destOrd="0" presId="urn:microsoft.com/office/officeart/2005/8/layout/hProcess11"/>
    <dgm:cxn modelId="{522BF712-03CF-9D4D-800C-07D6BECBB582}" type="presParOf" srcId="{D2FFB99F-4F2C-6C48-81AA-DF405808A749}" destId="{29FC390A-1D65-E44B-9F39-80F856B5A4DB}" srcOrd="0" destOrd="0" presId="urn:microsoft.com/office/officeart/2005/8/layout/hProcess11"/>
    <dgm:cxn modelId="{41F21A46-4D7B-064B-A4F9-6271B595C2A8}" type="presParOf" srcId="{D2FFB99F-4F2C-6C48-81AA-DF405808A749}" destId="{E35EC7F6-4E75-8A4A-A73A-C30191A4CCB2}" srcOrd="1" destOrd="0" presId="urn:microsoft.com/office/officeart/2005/8/layout/hProcess11"/>
    <dgm:cxn modelId="{73C4330C-F81D-7649-92E6-04A28FB7D280}" type="presParOf" srcId="{D2FFB99F-4F2C-6C48-81AA-DF405808A749}" destId="{2BC2833C-65E4-5A45-8175-E193D6CC707C}" srcOrd="2" destOrd="0" presId="urn:microsoft.com/office/officeart/2005/8/layout/hProcess11"/>
    <dgm:cxn modelId="{4E62AC7B-7719-494B-AD86-219FF2902D6E}" type="presParOf" srcId="{DD7510C7-5C59-0047-9075-DB9EF03717AD}" destId="{5784FCCC-90ED-6F43-9C82-BCD8FE78B813}" srcOrd="9" destOrd="0" presId="urn:microsoft.com/office/officeart/2005/8/layout/hProcess11"/>
    <dgm:cxn modelId="{F3A35DDA-E725-CA4E-88D9-62E5692AF1D8}" type="presParOf" srcId="{DD7510C7-5C59-0047-9075-DB9EF03717AD}" destId="{0508C756-6B4C-3D42-A915-57FFBEFE4DDF}" srcOrd="10" destOrd="0" presId="urn:microsoft.com/office/officeart/2005/8/layout/hProcess11"/>
    <dgm:cxn modelId="{9D59BF4A-FCE9-F940-82F5-FA6B47E0B103}" type="presParOf" srcId="{0508C756-6B4C-3D42-A915-57FFBEFE4DDF}" destId="{CD3F1505-FEA9-E547-AEAE-05AE52CED160}" srcOrd="0" destOrd="0" presId="urn:microsoft.com/office/officeart/2005/8/layout/hProcess11"/>
    <dgm:cxn modelId="{3EAF2723-8AAF-7F44-97A8-C641204FCA5F}" type="presParOf" srcId="{0508C756-6B4C-3D42-A915-57FFBEFE4DDF}" destId="{5D78D0E6-170C-2D4A-8A27-F8198244A2CC}" srcOrd="1" destOrd="0" presId="urn:microsoft.com/office/officeart/2005/8/layout/hProcess11"/>
    <dgm:cxn modelId="{8D9EBE41-754A-EF47-8376-453B753F048C}" type="presParOf" srcId="{0508C756-6B4C-3D42-A915-57FFBEFE4DDF}" destId="{DA5EDB93-B24E-AB43-B432-829D3F8C21A7}" srcOrd="2" destOrd="0" presId="urn:microsoft.com/office/officeart/2005/8/layout/hProcess11"/>
    <dgm:cxn modelId="{D7A8DE72-6E29-F74C-A715-0559D9454502}" type="presParOf" srcId="{DD7510C7-5C59-0047-9075-DB9EF03717AD}" destId="{E4E6585C-23E9-404A-ADBC-446C058AA12A}" srcOrd="11" destOrd="0" presId="urn:microsoft.com/office/officeart/2005/8/layout/hProcess11"/>
    <dgm:cxn modelId="{4817029F-152D-3245-A9AD-7DA17D6E4F14}" type="presParOf" srcId="{DD7510C7-5C59-0047-9075-DB9EF03717AD}" destId="{59F3769D-B4E8-2D47-AFE2-17CF437101C8}" srcOrd="12" destOrd="0" presId="urn:microsoft.com/office/officeart/2005/8/layout/hProcess11"/>
    <dgm:cxn modelId="{6BCDDD8F-E9CE-3641-BAAD-46C993C71A77}" type="presParOf" srcId="{59F3769D-B4E8-2D47-AFE2-17CF437101C8}" destId="{4218C13C-9028-444D-854D-7197313E2315}" srcOrd="0" destOrd="0" presId="urn:microsoft.com/office/officeart/2005/8/layout/hProcess11"/>
    <dgm:cxn modelId="{3E45176C-0659-334B-8992-C68BE55BEA1D}" type="presParOf" srcId="{59F3769D-B4E8-2D47-AFE2-17CF437101C8}" destId="{674BE522-334D-3C40-AC72-D92940F2DA2E}" srcOrd="1" destOrd="0" presId="urn:microsoft.com/office/officeart/2005/8/layout/hProcess11"/>
    <dgm:cxn modelId="{51E0F6E8-26BA-F54C-A26C-3463FF8C187D}" type="presParOf" srcId="{59F3769D-B4E8-2D47-AFE2-17CF437101C8}" destId="{FC6E53F2-1046-4941-A8DF-4944FC6BEF6F}" srcOrd="2" destOrd="0" presId="urn:microsoft.com/office/officeart/2005/8/layout/hProcess11"/>
    <dgm:cxn modelId="{E4142093-587C-FC41-A2D9-483502B07EC4}" type="presParOf" srcId="{DD7510C7-5C59-0047-9075-DB9EF03717AD}" destId="{BA2B6461-C4C3-614D-ACDE-3B0F635D037A}" srcOrd="13" destOrd="0" presId="urn:microsoft.com/office/officeart/2005/8/layout/hProcess11"/>
    <dgm:cxn modelId="{12E63B98-4FF0-C547-A2D7-251C267AB6FE}" type="presParOf" srcId="{DD7510C7-5C59-0047-9075-DB9EF03717AD}" destId="{C1757F9F-A062-8740-AE13-1EA07A974068}" srcOrd="14" destOrd="0" presId="urn:microsoft.com/office/officeart/2005/8/layout/hProcess11"/>
    <dgm:cxn modelId="{B338A5C8-20EA-7845-B1F7-5E1A6F711942}" type="presParOf" srcId="{C1757F9F-A062-8740-AE13-1EA07A974068}" destId="{923E5A87-46E2-464B-ADC2-51B3AE097B9D}" srcOrd="0" destOrd="0" presId="urn:microsoft.com/office/officeart/2005/8/layout/hProcess11"/>
    <dgm:cxn modelId="{65976E9A-6B88-A34A-870D-E61AACA914AC}" type="presParOf" srcId="{C1757F9F-A062-8740-AE13-1EA07A974068}" destId="{A1EDA0E2-D7E2-5342-82E9-1AB4ABA0CC9A}" srcOrd="1" destOrd="0" presId="urn:microsoft.com/office/officeart/2005/8/layout/hProcess11"/>
    <dgm:cxn modelId="{8E42C8B1-6A7B-234C-8C63-F2E7F859088F}" type="presParOf" srcId="{C1757F9F-A062-8740-AE13-1EA07A974068}" destId="{23F8FF5C-48A8-924E-84EF-9EB2AC6DD0F0}" srcOrd="2" destOrd="0" presId="urn:microsoft.com/office/officeart/2005/8/layout/hProcess11"/>
    <dgm:cxn modelId="{043B6CD2-98E3-464E-8C78-9D5324E177F9}" type="presParOf" srcId="{DD7510C7-5C59-0047-9075-DB9EF03717AD}" destId="{778897BD-DE48-E64A-8A24-32769CC8A067}" srcOrd="15" destOrd="0" presId="urn:microsoft.com/office/officeart/2005/8/layout/hProcess11"/>
    <dgm:cxn modelId="{5EEBD38B-6C64-BA41-999D-348534675E51}" type="presParOf" srcId="{DD7510C7-5C59-0047-9075-DB9EF03717AD}" destId="{37A3ACF6-0F24-0B45-9B58-BCE0260033DD}" srcOrd="16" destOrd="0" presId="urn:microsoft.com/office/officeart/2005/8/layout/hProcess11"/>
    <dgm:cxn modelId="{B1CA5768-5452-0A48-BC61-14FA4CA47EC3}" type="presParOf" srcId="{37A3ACF6-0F24-0B45-9B58-BCE0260033DD}" destId="{CA350A07-EB75-0B4D-A967-A566FCF88681}" srcOrd="0" destOrd="0" presId="urn:microsoft.com/office/officeart/2005/8/layout/hProcess11"/>
    <dgm:cxn modelId="{0F26E7C3-2919-0448-9218-5C949330FC16}" type="presParOf" srcId="{37A3ACF6-0F24-0B45-9B58-BCE0260033DD}" destId="{C7337D65-9D78-7644-93BA-42BF84B2E076}" srcOrd="1" destOrd="0" presId="urn:microsoft.com/office/officeart/2005/8/layout/hProcess11"/>
    <dgm:cxn modelId="{5976B16C-BA07-474B-A0A0-C8E8B9CC0606}" type="presParOf" srcId="{37A3ACF6-0F24-0B45-9B58-BCE0260033DD}" destId="{E71EC9C9-8D50-C444-8ECC-71751B8DB66F}" srcOrd="2" destOrd="0" presId="urn:microsoft.com/office/officeart/2005/8/layout/hProcess11"/>
    <dgm:cxn modelId="{6B374D3A-E3A0-8E48-BB72-49D022221663}" type="presParOf" srcId="{DD7510C7-5C59-0047-9075-DB9EF03717AD}" destId="{1D2685C5-7342-364A-9A85-3963D7C278E9}" srcOrd="17" destOrd="0" presId="urn:microsoft.com/office/officeart/2005/8/layout/hProcess11"/>
    <dgm:cxn modelId="{4888597D-89A5-6240-BF25-ECDA375CD1FC}" type="presParOf" srcId="{DD7510C7-5C59-0047-9075-DB9EF03717AD}" destId="{317F53AC-9274-8D40-BF36-5DE70FF76941}" srcOrd="18" destOrd="0" presId="urn:microsoft.com/office/officeart/2005/8/layout/hProcess11"/>
    <dgm:cxn modelId="{E47BF244-F4DA-AA41-8608-1AF37FD34BD8}" type="presParOf" srcId="{317F53AC-9274-8D40-BF36-5DE70FF76941}" destId="{39409DE6-B09D-5443-A962-51277F02BDF9}" srcOrd="0" destOrd="0" presId="urn:microsoft.com/office/officeart/2005/8/layout/hProcess11"/>
    <dgm:cxn modelId="{D53C3DBA-DCA5-404A-9AD2-FE03C78FBF98}" type="presParOf" srcId="{317F53AC-9274-8D40-BF36-5DE70FF76941}" destId="{0090EE98-C37B-5246-9AC5-997BE09DE43F}" srcOrd="1" destOrd="0" presId="urn:microsoft.com/office/officeart/2005/8/layout/hProcess11"/>
    <dgm:cxn modelId="{896FE685-A963-7944-BF1A-EB16F57C6B60}" type="presParOf" srcId="{317F53AC-9274-8D40-BF36-5DE70FF76941}" destId="{ED93AADF-694B-DE40-8FFA-9312580BFA71}" srcOrd="2" destOrd="0" presId="urn:microsoft.com/office/officeart/2005/8/layout/hProcess11"/>
    <dgm:cxn modelId="{DE45CB8D-9CA9-0E46-A724-C192F41EDC8B}" type="presParOf" srcId="{DD7510C7-5C59-0047-9075-DB9EF03717AD}" destId="{38546C3C-0102-D949-9464-812136834EBB}" srcOrd="19" destOrd="0" presId="urn:microsoft.com/office/officeart/2005/8/layout/hProcess11"/>
    <dgm:cxn modelId="{CB711A70-3D6C-D44C-9B4E-6156F2784955}" type="presParOf" srcId="{DD7510C7-5C59-0047-9075-DB9EF03717AD}" destId="{6FD5C59D-032B-3F40-8A79-81A10776B96B}" srcOrd="20" destOrd="0" presId="urn:microsoft.com/office/officeart/2005/8/layout/hProcess11"/>
    <dgm:cxn modelId="{1A936942-0A6B-2848-8764-12D92211A9BB}" type="presParOf" srcId="{6FD5C59D-032B-3F40-8A79-81A10776B96B}" destId="{06D17B41-D79E-5346-8942-19FA0E01B23A}" srcOrd="0" destOrd="0" presId="urn:microsoft.com/office/officeart/2005/8/layout/hProcess11"/>
    <dgm:cxn modelId="{10DD0770-8C34-7E4D-AA53-4F4CC6CE451C}" type="presParOf" srcId="{6FD5C59D-032B-3F40-8A79-81A10776B96B}" destId="{448567EC-AA77-784B-A1B3-8920BD287CFF}" srcOrd="1" destOrd="0" presId="urn:microsoft.com/office/officeart/2005/8/layout/hProcess11"/>
    <dgm:cxn modelId="{500004E4-7FCB-1242-BA84-A5D31479BC52}" type="presParOf" srcId="{6FD5C59D-032B-3F40-8A79-81A10776B96B}" destId="{AB53EEA0-3B05-2F46-929D-DDD4F9B3E03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1179870"/>
        <a:chOff x="0" y="0"/>
        <a:chExt cx="10515600" cy="1179870"/>
      </a:xfrm>
    </dsp:grpSpPr>
    <dsp:sp modelId="{9C3B4437-6872-C24B-8BD7-B976BD67A94D}">
      <dsp:nvSpPr>
        <dsp:cNvPr id="3" name="Notched Right Arrow 2"/>
        <dsp:cNvSpPr/>
      </dsp:nvSpPr>
      <dsp:spPr bwMode="white">
        <a:xfrm>
          <a:off x="0" y="353961"/>
          <a:ext cx="10515600" cy="471948"/>
        </a:xfrm>
        <a:prstGeom prst="notched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353961"/>
        <a:ext cx="10515600" cy="471948"/>
      </dsp:txXfrm>
    </dsp:sp>
    <dsp:sp modelId="{54B04DA8-DB3E-5C4B-9115-70A8BB740E7D}">
      <dsp:nvSpPr>
        <dsp:cNvPr id="4" name="Rectangles 3"/>
        <dsp:cNvSpPr/>
      </dsp:nvSpPr>
      <dsp:spPr bwMode="white">
        <a:xfrm>
          <a:off x="0" y="0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2014</a:t>
          </a:r>
          <a:endParaRPr>
            <a:solidFill>
              <a:schemeClr val="tx1"/>
            </a:solidFill>
          </a:endParaRPr>
        </a:p>
      </dsp:txBody>
      <dsp:txXfrm>
        <a:off x="0" y="0"/>
        <a:ext cx="822960" cy="471948"/>
      </dsp:txXfrm>
    </dsp:sp>
    <dsp:sp modelId="{058C9223-5690-8E41-AE1F-12B62E415564}">
      <dsp:nvSpPr>
        <dsp:cNvPr id="5" name="Oval 4"/>
        <dsp:cNvSpPr/>
      </dsp:nvSpPr>
      <dsp:spPr bwMode="white">
        <a:xfrm>
          <a:off x="352487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52487" y="530942"/>
        <a:ext cx="117987" cy="117987"/>
      </dsp:txXfrm>
    </dsp:sp>
    <dsp:sp modelId="{27484266-24DE-AC44-BBD1-DBE41874DCBC}">
      <dsp:nvSpPr>
        <dsp:cNvPr id="6" name="Rectangles 5"/>
        <dsp:cNvSpPr/>
      </dsp:nvSpPr>
      <dsp:spPr bwMode="white">
        <a:xfrm>
          <a:off x="864108" y="707922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2015</a:t>
          </a:r>
          <a:endParaRPr>
            <a:solidFill>
              <a:schemeClr val="tx1"/>
            </a:solidFill>
          </a:endParaRPr>
        </a:p>
      </dsp:txBody>
      <dsp:txXfrm>
        <a:off x="864108" y="707922"/>
        <a:ext cx="822960" cy="471948"/>
      </dsp:txXfrm>
    </dsp:sp>
    <dsp:sp modelId="{F10FFA56-A952-3542-B7B9-0EDDC6585E48}">
      <dsp:nvSpPr>
        <dsp:cNvPr id="7" name="Oval 6"/>
        <dsp:cNvSpPr/>
      </dsp:nvSpPr>
      <dsp:spPr bwMode="white">
        <a:xfrm>
          <a:off x="1216595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216595" y="530942"/>
        <a:ext cx="117987" cy="117987"/>
      </dsp:txXfrm>
    </dsp:sp>
    <dsp:sp modelId="{AFE3692A-5C5D-1E44-BB67-4AD4CC3C37B4}">
      <dsp:nvSpPr>
        <dsp:cNvPr id="8" name="Rectangles 7"/>
        <dsp:cNvSpPr/>
      </dsp:nvSpPr>
      <dsp:spPr bwMode="white">
        <a:xfrm>
          <a:off x="1728216" y="0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2016</a:t>
          </a:r>
          <a:endParaRPr>
            <a:solidFill>
              <a:schemeClr val="tx1"/>
            </a:solidFill>
          </a:endParaRPr>
        </a:p>
      </dsp:txBody>
      <dsp:txXfrm>
        <a:off x="1728216" y="0"/>
        <a:ext cx="822960" cy="471948"/>
      </dsp:txXfrm>
    </dsp:sp>
    <dsp:sp modelId="{2A4A1FF3-1DB4-7A44-9755-CA0922802623}">
      <dsp:nvSpPr>
        <dsp:cNvPr id="9" name="Oval 8"/>
        <dsp:cNvSpPr/>
      </dsp:nvSpPr>
      <dsp:spPr bwMode="white">
        <a:xfrm>
          <a:off x="2080703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080703" y="530942"/>
        <a:ext cx="117987" cy="117987"/>
      </dsp:txXfrm>
    </dsp:sp>
    <dsp:sp modelId="{DD6BC466-3510-6D48-B890-54C4ECA1146C}">
      <dsp:nvSpPr>
        <dsp:cNvPr id="10" name="Rectangles 9"/>
        <dsp:cNvSpPr/>
      </dsp:nvSpPr>
      <dsp:spPr bwMode="white">
        <a:xfrm>
          <a:off x="2592324" y="707922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2017</a:t>
          </a:r>
          <a:endParaRPr>
            <a:solidFill>
              <a:schemeClr val="tx1"/>
            </a:solidFill>
          </a:endParaRPr>
        </a:p>
      </dsp:txBody>
      <dsp:txXfrm>
        <a:off x="2592324" y="707922"/>
        <a:ext cx="822960" cy="471948"/>
      </dsp:txXfrm>
    </dsp:sp>
    <dsp:sp modelId="{6A73F1C3-5192-854F-9459-19D32655395F}">
      <dsp:nvSpPr>
        <dsp:cNvPr id="11" name="Oval 10"/>
        <dsp:cNvSpPr/>
      </dsp:nvSpPr>
      <dsp:spPr bwMode="white">
        <a:xfrm>
          <a:off x="2944811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944811" y="530942"/>
        <a:ext cx="117987" cy="117987"/>
      </dsp:txXfrm>
    </dsp:sp>
    <dsp:sp modelId="{29FC390A-1D65-E44B-9F39-80F856B5A4DB}">
      <dsp:nvSpPr>
        <dsp:cNvPr id="12" name="Rectangles 11"/>
        <dsp:cNvSpPr/>
      </dsp:nvSpPr>
      <dsp:spPr bwMode="white">
        <a:xfrm>
          <a:off x="3456432" y="0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2018</a:t>
          </a:r>
          <a:endParaRPr>
            <a:solidFill>
              <a:schemeClr val="tx1"/>
            </a:solidFill>
          </a:endParaRPr>
        </a:p>
      </dsp:txBody>
      <dsp:txXfrm>
        <a:off x="3456432" y="0"/>
        <a:ext cx="822960" cy="471948"/>
      </dsp:txXfrm>
    </dsp:sp>
    <dsp:sp modelId="{E35EC7F6-4E75-8A4A-A73A-C30191A4CCB2}">
      <dsp:nvSpPr>
        <dsp:cNvPr id="13" name="Oval 12"/>
        <dsp:cNvSpPr/>
      </dsp:nvSpPr>
      <dsp:spPr bwMode="white">
        <a:xfrm>
          <a:off x="3808919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808919" y="530942"/>
        <a:ext cx="117987" cy="117987"/>
      </dsp:txXfrm>
    </dsp:sp>
    <dsp:sp modelId="{CD3F1505-FEA9-E547-AEAE-05AE52CED160}">
      <dsp:nvSpPr>
        <dsp:cNvPr id="14" name="Rectangles 13"/>
        <dsp:cNvSpPr/>
      </dsp:nvSpPr>
      <dsp:spPr bwMode="white">
        <a:xfrm>
          <a:off x="4320540" y="707922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2019</a:t>
          </a:r>
          <a:endParaRPr>
            <a:solidFill>
              <a:schemeClr val="tx1"/>
            </a:solidFill>
          </a:endParaRPr>
        </a:p>
      </dsp:txBody>
      <dsp:txXfrm>
        <a:off x="4320540" y="707922"/>
        <a:ext cx="822960" cy="471948"/>
      </dsp:txXfrm>
    </dsp:sp>
    <dsp:sp modelId="{5D78D0E6-170C-2D4A-8A27-F8198244A2CC}">
      <dsp:nvSpPr>
        <dsp:cNvPr id="15" name="Oval 14"/>
        <dsp:cNvSpPr/>
      </dsp:nvSpPr>
      <dsp:spPr bwMode="white">
        <a:xfrm>
          <a:off x="4673027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673027" y="530942"/>
        <a:ext cx="117987" cy="117987"/>
      </dsp:txXfrm>
    </dsp:sp>
    <dsp:sp modelId="{4218C13C-9028-444D-854D-7197313E2315}">
      <dsp:nvSpPr>
        <dsp:cNvPr id="16" name="Rectangles 15"/>
        <dsp:cNvSpPr/>
      </dsp:nvSpPr>
      <dsp:spPr bwMode="white">
        <a:xfrm>
          <a:off x="5184648" y="0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2020</a:t>
          </a:r>
          <a:endParaRPr>
            <a:solidFill>
              <a:schemeClr val="tx1"/>
            </a:solidFill>
          </a:endParaRPr>
        </a:p>
      </dsp:txBody>
      <dsp:txXfrm>
        <a:off x="5184648" y="0"/>
        <a:ext cx="822960" cy="471948"/>
      </dsp:txXfrm>
    </dsp:sp>
    <dsp:sp modelId="{674BE522-334D-3C40-AC72-D92940F2DA2E}">
      <dsp:nvSpPr>
        <dsp:cNvPr id="17" name="Oval 16"/>
        <dsp:cNvSpPr/>
      </dsp:nvSpPr>
      <dsp:spPr bwMode="white">
        <a:xfrm>
          <a:off x="5537135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537135" y="530942"/>
        <a:ext cx="117987" cy="117987"/>
      </dsp:txXfrm>
    </dsp:sp>
    <dsp:sp modelId="{923E5A87-46E2-464B-ADC2-51B3AE097B9D}">
      <dsp:nvSpPr>
        <dsp:cNvPr id="18" name="Rectangles 17"/>
        <dsp:cNvSpPr/>
      </dsp:nvSpPr>
      <dsp:spPr bwMode="white">
        <a:xfrm>
          <a:off x="6048756" y="707922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2021</a:t>
          </a:r>
          <a:endParaRPr>
            <a:solidFill>
              <a:schemeClr val="tx1"/>
            </a:solidFill>
          </a:endParaRPr>
        </a:p>
      </dsp:txBody>
      <dsp:txXfrm>
        <a:off x="6048756" y="707922"/>
        <a:ext cx="822960" cy="471948"/>
      </dsp:txXfrm>
    </dsp:sp>
    <dsp:sp modelId="{A1EDA0E2-D7E2-5342-82E9-1AB4ABA0CC9A}">
      <dsp:nvSpPr>
        <dsp:cNvPr id="19" name="Oval 18"/>
        <dsp:cNvSpPr/>
      </dsp:nvSpPr>
      <dsp:spPr bwMode="white">
        <a:xfrm>
          <a:off x="6401243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401243" y="530942"/>
        <a:ext cx="117987" cy="117987"/>
      </dsp:txXfrm>
    </dsp:sp>
    <dsp:sp modelId="{CA350A07-EB75-0B4D-A967-A566FCF88681}">
      <dsp:nvSpPr>
        <dsp:cNvPr id="20" name="Rectangles 19"/>
        <dsp:cNvSpPr/>
      </dsp:nvSpPr>
      <dsp:spPr bwMode="white">
        <a:xfrm>
          <a:off x="6912864" y="0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2022</a:t>
          </a:r>
          <a:endParaRPr>
            <a:solidFill>
              <a:schemeClr val="tx1"/>
            </a:solidFill>
          </a:endParaRPr>
        </a:p>
      </dsp:txBody>
      <dsp:txXfrm>
        <a:off x="6912864" y="0"/>
        <a:ext cx="822960" cy="471948"/>
      </dsp:txXfrm>
    </dsp:sp>
    <dsp:sp modelId="{C7337D65-9D78-7644-93BA-42BF84B2E076}">
      <dsp:nvSpPr>
        <dsp:cNvPr id="21" name="Oval 20"/>
        <dsp:cNvSpPr/>
      </dsp:nvSpPr>
      <dsp:spPr bwMode="white">
        <a:xfrm>
          <a:off x="7265351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265351" y="530942"/>
        <a:ext cx="117987" cy="117987"/>
      </dsp:txXfrm>
    </dsp:sp>
    <dsp:sp modelId="{39409DE6-B09D-5443-A962-51277F02BDF9}">
      <dsp:nvSpPr>
        <dsp:cNvPr id="22" name="Rectangles 21"/>
        <dsp:cNvSpPr/>
      </dsp:nvSpPr>
      <dsp:spPr bwMode="white">
        <a:xfrm>
          <a:off x="7776972" y="707922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2023</a:t>
          </a:r>
          <a:endParaRPr>
            <a:solidFill>
              <a:schemeClr val="tx1"/>
            </a:solidFill>
          </a:endParaRPr>
        </a:p>
      </dsp:txBody>
      <dsp:txXfrm>
        <a:off x="7776972" y="707922"/>
        <a:ext cx="822960" cy="471948"/>
      </dsp:txXfrm>
    </dsp:sp>
    <dsp:sp modelId="{0090EE98-C37B-5246-9AC5-997BE09DE43F}">
      <dsp:nvSpPr>
        <dsp:cNvPr id="23" name="Oval 22"/>
        <dsp:cNvSpPr/>
      </dsp:nvSpPr>
      <dsp:spPr bwMode="white">
        <a:xfrm>
          <a:off x="8129459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8129459" y="530942"/>
        <a:ext cx="117987" cy="117987"/>
      </dsp:txXfrm>
    </dsp:sp>
    <dsp:sp modelId="{06D17B41-D79E-5346-8942-19FA0E01B23A}">
      <dsp:nvSpPr>
        <dsp:cNvPr id="24" name="Rectangles 23"/>
        <dsp:cNvSpPr/>
      </dsp:nvSpPr>
      <dsp:spPr bwMode="white">
        <a:xfrm>
          <a:off x="8641080" y="0"/>
          <a:ext cx="822960" cy="4719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99568" rIns="99568" bIns="99568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2024</a:t>
          </a:r>
          <a:endParaRPr>
            <a:solidFill>
              <a:schemeClr val="tx1"/>
            </a:solidFill>
          </a:endParaRPr>
        </a:p>
      </dsp:txBody>
      <dsp:txXfrm>
        <a:off x="8641080" y="0"/>
        <a:ext cx="822960" cy="471948"/>
      </dsp:txXfrm>
    </dsp:sp>
    <dsp:sp modelId="{448567EC-AA77-784B-A1B3-8920BD287CFF}">
      <dsp:nvSpPr>
        <dsp:cNvPr id="25" name="Oval 24"/>
        <dsp:cNvSpPr/>
      </dsp:nvSpPr>
      <dsp:spPr bwMode="white">
        <a:xfrm>
          <a:off x="8993567" y="530942"/>
          <a:ext cx="117987" cy="1179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8993567" y="530942"/>
        <a:ext cx="117987" cy="117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type="notchedRightArrow" r:blip="" rot="180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EBD8-7236-4C37-AD44-F07896CC47A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4AF4F-FBEC-4692-A8CC-579A98065E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FF9BC-90D2-4626-87B4-DF7C1712FDC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E2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2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/>
          </a:p>
        </p:txBody>
      </p:sp>
      <p:pic>
        <p:nvPicPr>
          <p:cNvPr id="7" name="object 9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306044"/>
            <a:ext cx="3322745" cy="4551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349" y="2306044"/>
            <a:ext cx="5314264" cy="1582484"/>
          </a:xfrm>
        </p:spPr>
        <p:txBody>
          <a:bodyPr vert="horz" wrap="square" lIns="0" tIns="144780" rIns="0" bIns="0" rtlCol="0">
            <a:spAutoFit/>
          </a:bodyPr>
          <a:lstStyle>
            <a:lvl1pPr>
              <a:defRPr lang="en-US" sz="5125" spc="-152">
                <a:solidFill>
                  <a:srgbClr val="FFFFFF"/>
                </a:solidFill>
                <a:latin typeface="TT Norms Regular"/>
                <a:cs typeface="TT Norms Regular"/>
              </a:defRPr>
            </a:lvl1pPr>
          </a:lstStyle>
          <a:p>
            <a:pPr marL="60325" marR="14605" lvl="0" indent="-53340">
              <a:lnSpc>
                <a:spcPts val="5585"/>
              </a:lnSpc>
              <a:spcBef>
                <a:spcPts val="690"/>
              </a:spcBef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350" y="1105639"/>
            <a:ext cx="5314263" cy="231474"/>
          </a:xfrm>
        </p:spPr>
        <p:txBody>
          <a:bodyPr vert="horz" wrap="square" lIns="0" tIns="12065" rIns="0" bIns="0" rtlCol="0">
            <a:spAutoFit/>
          </a:bodyPr>
          <a:lstStyle>
            <a:lvl1pPr marL="0" indent="0">
              <a:buNone/>
              <a:defRPr lang="en-US" sz="1425" spc="-42">
                <a:solidFill>
                  <a:srgbClr val="FFFFFF"/>
                </a:solidFill>
                <a:latin typeface="TT Norms Regular"/>
                <a:cs typeface="TT Norms Regular"/>
              </a:defRPr>
            </a:lvl1pPr>
          </a:lstStyle>
          <a:p>
            <a:pPr marL="7620" marR="3175" lvl="0">
              <a:lnSpc>
                <a:spcPct val="100000"/>
              </a:lnSpc>
              <a:spcBef>
                <a:spcPts val="60"/>
              </a:spcBef>
            </a:pPr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1350" y="5089483"/>
            <a:ext cx="4114704" cy="397929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en-US" sz="2485" spc="-91">
                <a:solidFill>
                  <a:srgbClr val="FFFFFF"/>
                </a:solidFill>
                <a:latin typeface="TT Norms Regular"/>
                <a:cs typeface="TT Norms Regular"/>
              </a:defRPr>
            </a:lvl1pPr>
          </a:lstStyle>
          <a:p>
            <a:pPr marL="7620" algn="l">
              <a:spcBef>
                <a:spcPts val="75"/>
              </a:spcBef>
            </a:pPr>
            <a:endParaRPr lang="en-GB"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3" y="4288504"/>
            <a:ext cx="2676387" cy="23918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583" y="597354"/>
            <a:ext cx="219291" cy="1016570"/>
          </a:xfrm>
        </p:spPr>
        <p:txBody>
          <a:bodyPr vert="vert270" wrap="square" lIns="0" tIns="3175" rIns="0" bIns="0" rtlCol="0">
            <a:spAutoFit/>
          </a:bodyPr>
          <a:lstStyle>
            <a:lvl1pPr>
              <a:defRPr lang="en-US" sz="1425" spc="-103" smtClean="0">
                <a:solidFill>
                  <a:srgbClr val="FFFFFF"/>
                </a:solidFill>
                <a:latin typeface="TT Norms Regular"/>
                <a:cs typeface="TT Norms Regular"/>
              </a:defRPr>
            </a:lvl1pPr>
          </a:lstStyle>
          <a:p>
            <a:pPr marL="7620">
              <a:spcBef>
                <a:spcPts val="15"/>
              </a:spcBef>
            </a:pPr>
            <a:fld id="{0350256C-D18B-ED46-8079-6B696DB98C0D}" type="datetime1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2" name="Google Shape;4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4" name="Google Shape;4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2370138" y="9525"/>
            <a:ext cx="10515600" cy="126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538" y="1534482"/>
            <a:ext cx="10514926" cy="50828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98" y="4058197"/>
            <a:ext cx="10515889" cy="503856"/>
          </a:xfrm>
        </p:spPr>
        <p:txBody>
          <a:bodyPr anchor="b"/>
          <a:lstStyle>
            <a:lvl1pPr>
              <a:defRPr sz="364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98" y="4589007"/>
            <a:ext cx="10515889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1pPr>
            <a:lvl2pPr marL="277495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2pPr>
            <a:lvl3pPr marL="554355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3pPr>
            <a:lvl4pPr marL="83185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71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05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70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56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8055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69A9-4EF1-C245-A7A5-D77C36D84DF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B870-C89F-5547-A02D-BCA7BA2D36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20369" y="1349651"/>
            <a:ext cx="10351262" cy="52214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DA48-992C-4D29-AE9F-BE7F483BC5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9373-8B4B-4FF1-BD80-0A8F632B0D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28073" cy="1064871"/>
          </a:xfrm>
          <a:prstGeom prst="rect">
            <a:avLst/>
          </a:prstGeom>
          <a:solidFill>
            <a:srgbClr val="D2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>
              <a:defRPr b="0" i="0"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>
              <a:defRPr b="0" i="0"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defRPr b="0" i="0"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>
              <a:defRPr b="0" i="0"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619232-85D9-FB4A-AC20-9AF1255443A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08F6BC-75AE-4340-8CE5-BE2CD246AB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7091" y="0"/>
            <a:ext cx="11914909" cy="1064871"/>
          </a:xfrm>
          <a:prstGeom prst="rect">
            <a:avLst/>
          </a:prstGeom>
          <a:solidFill>
            <a:srgbClr val="D22027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bg>
      <p:bgPr>
        <a:solidFill>
          <a:srgbClr val="AEAEAE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/>
          <p:nvPr/>
        </p:nvSpPr>
        <p:spPr>
          <a:xfrm>
            <a:off x="0" y="0"/>
            <a:ext cx="4613727" cy="6858000"/>
          </a:xfrm>
          <a:custGeom>
            <a:avLst/>
            <a:gdLst/>
            <a:ahLst/>
            <a:cxnLst/>
            <a:rect l="l" t="t" r="r" b="b"/>
            <a:pathLst>
              <a:path w="4924909" h="8417076" extrusionOk="0">
                <a:moveTo>
                  <a:pt x="0" y="0"/>
                </a:moveTo>
                <a:lnTo>
                  <a:pt x="4924909" y="0"/>
                </a:lnTo>
                <a:lnTo>
                  <a:pt x="4924909" y="8417076"/>
                </a:lnTo>
                <a:lnTo>
                  <a:pt x="0" y="8417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 l="-16449" r="-1181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9;p14"/>
          <p:cNvSpPr txBox="1"/>
          <p:nvPr/>
        </p:nvSpPr>
        <p:spPr>
          <a:xfrm>
            <a:off x="179388" y="3968750"/>
            <a:ext cx="42719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Empowering the Humanitarian Sector</a:t>
            </a:r>
            <a:endParaRPr lang="en-US" sz="3600" i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80575" y="282575"/>
            <a:ext cx="1895475" cy="167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ctrTitle"/>
          </p:nvPr>
        </p:nvSpPr>
        <p:spPr>
          <a:xfrm>
            <a:off x="4804529" y="2101878"/>
            <a:ext cx="7208363" cy="186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>
            <a:spLocks noGrp="1"/>
          </p:cNvSpPr>
          <p:nvPr>
            <p:ph type="subTitle" idx="1"/>
          </p:nvPr>
        </p:nvSpPr>
        <p:spPr>
          <a:xfrm>
            <a:off x="4804529" y="4279769"/>
            <a:ext cx="6941270" cy="1216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7"/>
          <p:cNvSpPr/>
          <p:nvPr userDrawn="1"/>
        </p:nvSpPr>
        <p:spPr>
          <a:xfrm>
            <a:off x="1622526" y="0"/>
            <a:ext cx="10569609" cy="1158274"/>
          </a:xfrm>
          <a:custGeom>
            <a:avLst/>
            <a:gdLst/>
            <a:ahLst/>
            <a:cxnLst/>
            <a:rect l="l" t="t" r="r" b="b"/>
            <a:pathLst>
              <a:path w="17428845" h="1910080">
                <a:moveTo>
                  <a:pt x="0" y="1909858"/>
                </a:moveTo>
                <a:lnTo>
                  <a:pt x="17428610" y="1909858"/>
                </a:lnTo>
                <a:lnTo>
                  <a:pt x="17428610" y="0"/>
                </a:lnTo>
                <a:lnTo>
                  <a:pt x="0" y="0"/>
                </a:lnTo>
                <a:lnTo>
                  <a:pt x="0" y="1909858"/>
                </a:lnTo>
                <a:close/>
              </a:path>
            </a:pathLst>
          </a:custGeom>
          <a:solidFill>
            <a:srgbClr val="B4B6B7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pic>
        <p:nvPicPr>
          <p:cNvPr id="8" name="Picture 7" descr="Logo, company name&#10;&#10;Description automatically generated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2" y="0"/>
            <a:ext cx="1296079" cy="11582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7011" y="598491"/>
            <a:ext cx="10027785" cy="457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38" y="1825206"/>
            <a:ext cx="10514926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537" y="6356454"/>
            <a:ext cx="2742815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0" b="0" i="0">
                <a:solidFill>
                  <a:schemeClr val="tx1">
                    <a:tint val="75000"/>
                  </a:schemeClr>
                </a:solidFill>
                <a:latin typeface="TT Norms Medium" panose="02000503030000020003" pitchFamily="2" charset="77"/>
              </a:defRPr>
            </a:lvl1pPr>
          </a:lstStyle>
          <a:p>
            <a:fld id="{CB2F69A9-4EF1-C245-A7A5-D77C36D84DF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49" y="6356454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0" b="0" i="0">
                <a:solidFill>
                  <a:schemeClr val="tx1">
                    <a:tint val="75000"/>
                  </a:schemeClr>
                </a:solidFill>
                <a:latin typeface="TT Norms Medium" panose="02000503030000020003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48" y="6356454"/>
            <a:ext cx="2742815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0" b="0" i="0">
                <a:solidFill>
                  <a:schemeClr val="tx1">
                    <a:tint val="75000"/>
                  </a:schemeClr>
                </a:solidFill>
                <a:latin typeface="TT Norms Medium" panose="02000503030000020003" pitchFamily="2" charset="77"/>
              </a:defRPr>
            </a:lvl1pPr>
          </a:lstStyle>
          <a:p>
            <a:fld id="{E252B870-C89F-5547-A02D-BCA7BA2D363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54355" rtl="0" eaLnBrk="1" latinLnBrk="0" hangingPunct="1">
        <a:lnSpc>
          <a:spcPct val="90000"/>
        </a:lnSpc>
        <a:spcBef>
          <a:spcPct val="0"/>
        </a:spcBef>
        <a:buNone/>
        <a:defRPr lang="en-US" sz="3305" b="0" i="0" kern="1200">
          <a:solidFill>
            <a:srgbClr val="414042"/>
          </a:solidFill>
          <a:latin typeface="TT Norms Regular" panose="02000503030000020003" pitchFamily="2" charset="77"/>
          <a:ea typeface="+mj-ea"/>
          <a:cs typeface="+mj-cs"/>
        </a:defRPr>
      </a:lvl1pPr>
    </p:titleStyle>
    <p:bodyStyle>
      <a:lvl1pPr marL="138430" indent="-138430" algn="l" defTabSz="55435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TT Norms Regular" panose="02000503030000020003" pitchFamily="2" charset="77"/>
          <a:ea typeface="+mn-ea"/>
          <a:cs typeface="+mn-cs"/>
        </a:defRPr>
      </a:lvl1pPr>
      <a:lvl2pPr marL="415925" indent="-138430" algn="l" defTabSz="55435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55" b="0" i="0" kern="1200">
          <a:solidFill>
            <a:schemeClr val="tx1"/>
          </a:solidFill>
          <a:latin typeface="TT Norms Regular" panose="02000503030000020003" pitchFamily="2" charset="77"/>
          <a:ea typeface="+mn-ea"/>
          <a:cs typeface="+mn-cs"/>
        </a:defRPr>
      </a:lvl2pPr>
      <a:lvl3pPr marL="693420" indent="-138430" algn="l" defTabSz="55435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15" b="0" i="0" kern="1200">
          <a:solidFill>
            <a:schemeClr val="tx1"/>
          </a:solidFill>
          <a:latin typeface="TT Norms Regular" panose="02000503030000020003" pitchFamily="2" charset="77"/>
          <a:ea typeface="+mn-ea"/>
          <a:cs typeface="+mn-cs"/>
        </a:defRPr>
      </a:lvl3pPr>
      <a:lvl4pPr marL="970280" indent="-138430" algn="l" defTabSz="55435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0" b="0" i="0" kern="1200">
          <a:solidFill>
            <a:schemeClr val="tx1"/>
          </a:solidFill>
          <a:latin typeface="TT Norms Regular" panose="02000503030000020003" pitchFamily="2" charset="77"/>
          <a:ea typeface="+mn-ea"/>
          <a:cs typeface="+mn-cs"/>
        </a:defRPr>
      </a:lvl4pPr>
      <a:lvl5pPr marL="1247775" indent="-138430" algn="l" defTabSz="55435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0" b="0" i="0" kern="1200">
          <a:solidFill>
            <a:schemeClr val="tx1"/>
          </a:solidFill>
          <a:latin typeface="TT Norms Regular" panose="02000503030000020003" pitchFamily="2" charset="77"/>
          <a:ea typeface="+mn-ea"/>
          <a:cs typeface="+mn-cs"/>
        </a:defRPr>
      </a:lvl5pPr>
      <a:lvl6pPr marL="1524635" indent="-138430" algn="l" defTabSz="55435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0" kern="1200">
          <a:solidFill>
            <a:schemeClr val="tx1"/>
          </a:solidFill>
          <a:latin typeface="+mn-lt"/>
          <a:ea typeface="+mn-ea"/>
          <a:cs typeface="+mn-cs"/>
        </a:defRPr>
      </a:lvl6pPr>
      <a:lvl7pPr marL="1802130" indent="-138430" algn="l" defTabSz="55435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0" kern="1200">
          <a:solidFill>
            <a:schemeClr val="tx1"/>
          </a:solidFill>
          <a:latin typeface="+mn-lt"/>
          <a:ea typeface="+mn-ea"/>
          <a:cs typeface="+mn-cs"/>
        </a:defRPr>
      </a:lvl7pPr>
      <a:lvl8pPr marL="2079625" indent="-138430" algn="l" defTabSz="55435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0" kern="1200">
          <a:solidFill>
            <a:schemeClr val="tx1"/>
          </a:solidFill>
          <a:latin typeface="+mn-lt"/>
          <a:ea typeface="+mn-ea"/>
          <a:cs typeface="+mn-cs"/>
        </a:defRPr>
      </a:lvl8pPr>
      <a:lvl9pPr marL="2356485" indent="-138430" algn="l" defTabSz="55435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355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1pPr>
      <a:lvl2pPr marL="277495" algn="l" defTabSz="554355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2pPr>
      <a:lvl3pPr marL="554355" algn="l" defTabSz="554355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3pPr>
      <a:lvl4pPr marL="831850" algn="l" defTabSz="554355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4pPr>
      <a:lvl5pPr marL="1108710" algn="l" defTabSz="554355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5pPr>
      <a:lvl6pPr marL="1386205" algn="l" defTabSz="554355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00" algn="l" defTabSz="554355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7pPr>
      <a:lvl8pPr marL="1940560" algn="l" defTabSz="554355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8pPr>
      <a:lvl9pPr marL="2218055" algn="l" defTabSz="554355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8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8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>
            <a:spLocks noGrp="1"/>
          </p:cNvSpPr>
          <p:nvPr>
            <p:ph type="ctrTitle"/>
          </p:nvPr>
        </p:nvSpPr>
        <p:spPr>
          <a:xfrm>
            <a:off x="4621427" y="3132611"/>
            <a:ext cx="7570573" cy="83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</a:rPr>
              <a:t>Reaching 10M children within 10 Days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177" name="Google Shape;177;p1"/>
          <p:cNvSpPr txBox="1">
            <a:spLocks noGrp="1"/>
          </p:cNvSpPr>
          <p:nvPr>
            <p:ph type="subTitle" idx="1"/>
          </p:nvPr>
        </p:nvSpPr>
        <p:spPr>
          <a:xfrm>
            <a:off x="5056716" y="2133658"/>
            <a:ext cx="2078568" cy="37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None/>
            </a:pPr>
            <a:r>
              <a:rPr lang="en-US" sz="1200" b="1" dirty="0">
                <a:solidFill>
                  <a:srgbClr val="0C0C0C"/>
                </a:solidFill>
              </a:rPr>
              <a:t>National Malaria Elimination Programme, NMEP Nigeria</a:t>
            </a:r>
            <a:endParaRPr sz="1200" dirty="0">
              <a:solidFill>
                <a:srgbClr val="0C0C0C"/>
              </a:solidFill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4802294" y="3856204"/>
            <a:ext cx="7208838" cy="56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Leveraging personal devices to achieve scale</a:t>
            </a:r>
            <a:endParaRPr sz="28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 descr="A flag with a sign and a mosquito&#10;&#10;AI-generated content may be incorrect.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667" b="96889" l="0" r="99554">
                        <a14:foregroundMark x1="7589" y1="21778" x2="19196" y2="53778"/>
                        <a14:foregroundMark x1="15625" y1="17778" x2="58482" y2="67111"/>
                        <a14:foregroundMark x1="58482" y1="67111" x2="78571" y2="42222"/>
                        <a14:foregroundMark x1="78571" y1="42222" x2="52232" y2="21778"/>
                        <a14:foregroundMark x1="52232" y1="21778" x2="25446" y2="24000"/>
                        <a14:foregroundMark x1="9375" y1="39556" x2="43304" y2="72000"/>
                        <a14:foregroundMark x1="43304" y1="72000" x2="66518" y2="68000"/>
                        <a14:foregroundMark x1="66518" y1="68000" x2="74107" y2="45778"/>
                        <a14:foregroundMark x1="21875" y1="17333" x2="75446" y2="26667"/>
                        <a14:foregroundMark x1="75446" y1="26667" x2="50893" y2="64889"/>
                        <a14:foregroundMark x1="50893" y1="64889" x2="35268" y2="51556"/>
                        <a14:foregroundMark x1="18304" y1="20000" x2="70982" y2="57333"/>
                        <a14:foregroundMark x1="70982" y1="57333" x2="61607" y2="21333"/>
                        <a14:foregroundMark x1="61607" y1="21333" x2="35714" y2="18667"/>
                        <a14:foregroundMark x1="35714" y1="18667" x2="29911" y2="25778"/>
                        <a14:foregroundMark x1="11607" y1="28889" x2="9821" y2="56444"/>
                        <a14:foregroundMark x1="9821" y1="56444" x2="20982" y2="63111"/>
                        <a14:foregroundMark x1="5804" y1="41333" x2="446" y2="72889"/>
                        <a14:foregroundMark x1="8482" y1="62222" x2="14732" y2="74667"/>
                        <a14:foregroundMark x1="4464" y1="70667" x2="20089" y2="78667"/>
                        <a14:foregroundMark x1="12946" y1="57333" x2="30357" y2="83556"/>
                        <a14:foregroundMark x1="30357" y1="83556" x2="53125" y2="75556"/>
                        <a14:foregroundMark x1="21429" y1="82222" x2="34375" y2="97333"/>
                        <a14:foregroundMark x1="11161" y1="38222" x2="15179" y2="11111"/>
                        <a14:foregroundMark x1="15179" y1="11111" x2="28125" y2="12000"/>
                        <a14:foregroundMark x1="7143" y1="32000" x2="15179" y2="9778"/>
                        <a14:foregroundMark x1="15179" y1="9778" x2="24554" y2="7111"/>
                        <a14:foregroundMark x1="12054" y1="6667" x2="8036" y2="19556"/>
                        <a14:foregroundMark x1="23214" y1="2667" x2="23214" y2="2667"/>
                        <a14:foregroundMark x1="85714" y1="12444" x2="87500" y2="21333"/>
                        <a14:foregroundMark x1="80357" y1="15111" x2="95536" y2="8444"/>
                        <a14:foregroundMark x1="85714" y1="13778" x2="99554" y2="8000"/>
                        <a14:foregroundMark x1="82589" y1="30222" x2="98214" y2="12444"/>
                        <a14:foregroundMark x1="98214" y1="12444" x2="98214" y2="12444"/>
                        <a14:foregroundMark x1="83929" y1="36444" x2="99107" y2="17333"/>
                        <a14:foregroundMark x1="99107" y1="17333" x2="99554" y2="17333"/>
                        <a14:foregroundMark x1="86161" y1="45778" x2="98214" y2="27556"/>
                        <a14:foregroundMark x1="81250" y1="62222" x2="88839" y2="48000"/>
                        <a14:foregroundMark x1="37500" y1="59556" x2="67857" y2="64444"/>
                        <a14:foregroundMark x1="21875" y1="25333" x2="32589" y2="66222"/>
                        <a14:foregroundMark x1="32589" y1="66222" x2="56250" y2="73778"/>
                        <a14:foregroundMark x1="56250" y1="73778" x2="59375" y2="71111"/>
                        <a14:foregroundMark x1="31250" y1="23111" x2="61161" y2="24000"/>
                        <a14:foregroundMark x1="61161" y1="24000" x2="74107" y2="46667"/>
                        <a14:foregroundMark x1="74107" y1="46667" x2="74107" y2="4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16" y="78624"/>
            <a:ext cx="2078568" cy="1934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4295" y="5333348"/>
            <a:ext cx="454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SMC Alliance Annual Meeting | Lomé, Togo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49131" y="6328881"/>
            <a:ext cx="158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 2025</a:t>
            </a:r>
            <a:endParaRPr lang="en-US" dirty="0"/>
          </a:p>
        </p:txBody>
      </p:sp>
      <p:pic>
        <p:nvPicPr>
          <p:cNvPr id="8" name="Picture 7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3" y="4992882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>
            <a:spLocks noGrp="1"/>
          </p:cNvSpPr>
          <p:nvPr>
            <p:ph type="title"/>
          </p:nvPr>
        </p:nvSpPr>
        <p:spPr>
          <a:xfrm>
            <a:off x="2157297" y="186044"/>
            <a:ext cx="8077977" cy="7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4000" dirty="0">
                <a:solidFill>
                  <a:schemeClr val="dk1"/>
                </a:solidFill>
                <a:latin typeface="Arial" panose="020B0604020202020204"/>
                <a:ea typeface="+mn-ea"/>
                <a:cs typeface="Arial" panose="020B0604020202020204"/>
              </a:rPr>
              <a:t>Process Considerations: Operations</a:t>
            </a:r>
            <a:endParaRPr sz="4000" dirty="0">
              <a:solidFill>
                <a:schemeClr val="dk1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278" name="Google Shape;278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57614" y="1712006"/>
            <a:ext cx="3662588" cy="3662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"/>
          <p:cNvSpPr txBox="1"/>
          <p:nvPr/>
        </p:nvSpPr>
        <p:spPr>
          <a:xfrm>
            <a:off x="53817" y="6069662"/>
            <a:ext cx="3056350" cy="3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Security &amp; Privacy</a:t>
            </a:r>
            <a:endParaRPr sz="2000" i="1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endParaRPr sz="2000" i="1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2692896" y="6069662"/>
            <a:ext cx="3503390" cy="3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Compatibility Evaluation</a:t>
            </a:r>
            <a:endParaRPr lang="en-US" sz="2000" i="1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5779015" y="6069662"/>
            <a:ext cx="2102371" cy="3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Training</a:t>
            </a:r>
            <a:endParaRPr lang="en-US" sz="2000" i="1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7464115" y="6069662"/>
            <a:ext cx="2221641" cy="3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Staff Turnover</a:t>
            </a:r>
            <a:endParaRPr lang="en-US" sz="2000" i="1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endParaRPr sz="2000" i="1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9268484" y="6069662"/>
            <a:ext cx="2869699" cy="3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Device Management</a:t>
            </a:r>
            <a:endParaRPr lang="en-US" sz="2000" i="1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endParaRPr sz="2000" i="1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267;p7"/>
          <p:cNvSpPr txBox="1"/>
          <p:nvPr/>
        </p:nvSpPr>
        <p:spPr>
          <a:xfrm>
            <a:off x="4824964" y="2636883"/>
            <a:ext cx="6445547" cy="18128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138430" indent="-138430" algn="l" defTabSz="55435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1pPr>
            <a:lvl2pPr marL="41592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2pPr>
            <a:lvl3pPr marL="693420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215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3pPr>
            <a:lvl4pPr marL="970280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4pPr>
            <a:lvl5pPr marL="124777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5pPr>
            <a:lvl6pPr marL="152463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130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62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48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For health projects, how many devices should health workers carry?</a:t>
            </a:r>
            <a:endParaRPr lang="en-US" sz="2400" dirty="0">
              <a:latin typeface="+mn-lt"/>
            </a:endParaRPr>
          </a:p>
          <a:p>
            <a:pPr marL="228600" indent="-228600"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Managing the backup plan.</a:t>
            </a:r>
            <a:endParaRPr lang="en-US" sz="2400" dirty="0">
              <a:latin typeface="+mn-lt"/>
            </a:endParaRPr>
          </a:p>
          <a:p>
            <a:pPr marL="228600" indent="-228600"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Will the data walk away?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57614" y="1712006"/>
            <a:ext cx="3662588" cy="3662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9"/>
          <p:cNvSpPr txBox="1"/>
          <p:nvPr/>
        </p:nvSpPr>
        <p:spPr>
          <a:xfrm>
            <a:off x="220072" y="6224416"/>
            <a:ext cx="3503390" cy="43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Pre-existing Processes</a:t>
            </a:r>
            <a:endParaRPr dirty="0"/>
          </a:p>
        </p:txBody>
      </p:sp>
      <p:sp>
        <p:nvSpPr>
          <p:cNvPr id="291" name="Google Shape;291;p9"/>
          <p:cNvSpPr txBox="1"/>
          <p:nvPr/>
        </p:nvSpPr>
        <p:spPr>
          <a:xfrm>
            <a:off x="3867733" y="6224416"/>
            <a:ext cx="3503390" cy="43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Socio-cultural Considerations</a:t>
            </a:r>
            <a:endParaRPr dirty="0"/>
          </a:p>
        </p:txBody>
      </p:sp>
      <p:sp>
        <p:nvSpPr>
          <p:cNvPr id="292" name="Google Shape;292;p9"/>
          <p:cNvSpPr txBox="1"/>
          <p:nvPr/>
        </p:nvSpPr>
        <p:spPr>
          <a:xfrm>
            <a:off x="7515394" y="6224416"/>
            <a:ext cx="3894728" cy="43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Complex Operating Environments</a:t>
            </a:r>
            <a:endParaRPr dirty="0"/>
          </a:p>
        </p:txBody>
      </p:sp>
      <p:sp>
        <p:nvSpPr>
          <p:cNvPr id="293" name="Google Shape;293;p9"/>
          <p:cNvSpPr txBox="1">
            <a:spLocks noGrp="1"/>
          </p:cNvSpPr>
          <p:nvPr>
            <p:ph type="title"/>
          </p:nvPr>
        </p:nvSpPr>
        <p:spPr>
          <a:xfrm>
            <a:off x="1701209" y="350787"/>
            <a:ext cx="8997477" cy="56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" panose="020B0604020202020204"/>
                <a:ea typeface="+mn-ea"/>
                <a:cs typeface="Arial" panose="020B0604020202020204"/>
              </a:rPr>
              <a:t>Process Considerations: Tricky Operations</a:t>
            </a:r>
            <a:endParaRPr lang="en-US" sz="3600" dirty="0">
              <a:solidFill>
                <a:schemeClr val="dk1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2" name="Google Shape;267;p7"/>
          <p:cNvSpPr txBox="1"/>
          <p:nvPr/>
        </p:nvSpPr>
        <p:spPr>
          <a:xfrm>
            <a:off x="4610393" y="2630840"/>
            <a:ext cx="6522084" cy="15963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138430" indent="-138430" algn="l" defTabSz="55435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1pPr>
            <a:lvl2pPr marL="41592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2pPr>
            <a:lvl3pPr marL="693420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215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3pPr>
            <a:lvl4pPr marL="970280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4pPr>
            <a:lvl5pPr marL="124777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5pPr>
            <a:lvl6pPr marL="152463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130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62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48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How does using personal devices impact or change the socio-cultural practices?</a:t>
            </a:r>
            <a:endParaRPr lang="en-US" dirty="0">
              <a:latin typeface="+mn-lt"/>
            </a:endParaRPr>
          </a:p>
          <a:p>
            <a:pPr marL="228600" indent="-228600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Does BYOD make it easier or harder in Complex Operating Environments?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 txBox="1">
            <a:spLocks noGrp="1"/>
          </p:cNvSpPr>
          <p:nvPr>
            <p:ph type="title"/>
          </p:nvPr>
        </p:nvSpPr>
        <p:spPr>
          <a:xfrm>
            <a:off x="1948543" y="273339"/>
            <a:ext cx="8294914" cy="64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dk1"/>
                </a:solidFill>
                <a:latin typeface="Arial" panose="020B0604020202020204"/>
                <a:ea typeface="+mn-ea"/>
                <a:cs typeface="Arial" panose="020B0604020202020204"/>
              </a:rPr>
              <a:t>Technical Considerations: Technology</a:t>
            </a:r>
            <a:endParaRPr sz="3600" dirty="0">
              <a:solidFill>
                <a:schemeClr val="dk1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300" name="Google Shape;300;p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23204" y="1782021"/>
            <a:ext cx="3293957" cy="329395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0"/>
          <p:cNvSpPr txBox="1"/>
          <p:nvPr/>
        </p:nvSpPr>
        <p:spPr>
          <a:xfrm>
            <a:off x="2352514" y="6222459"/>
            <a:ext cx="3503390" cy="59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Device compatibility &amp; Standardization</a:t>
            </a:r>
            <a:endParaRPr dirty="0"/>
          </a:p>
        </p:txBody>
      </p:sp>
      <p:sp>
        <p:nvSpPr>
          <p:cNvPr id="302" name="Google Shape;302;p10"/>
          <p:cNvSpPr txBox="1"/>
          <p:nvPr/>
        </p:nvSpPr>
        <p:spPr>
          <a:xfrm>
            <a:off x="5572915" y="6222460"/>
            <a:ext cx="3503390" cy="43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Network Infrastructure &amp; Connectivity</a:t>
            </a:r>
            <a:endParaRPr dirty="0"/>
          </a:p>
        </p:txBody>
      </p:sp>
      <p:sp>
        <p:nvSpPr>
          <p:cNvPr id="303" name="Google Shape;303;p10"/>
          <p:cNvSpPr txBox="1"/>
          <p:nvPr/>
        </p:nvSpPr>
        <p:spPr>
          <a:xfrm>
            <a:off x="8793317" y="6222460"/>
            <a:ext cx="3049902" cy="43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Support &amp; Maintenance</a:t>
            </a:r>
            <a:endParaRPr lang="en-US" sz="2000" i="1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4" name="Google Shape;304;p10"/>
          <p:cNvSpPr txBox="1"/>
          <p:nvPr/>
        </p:nvSpPr>
        <p:spPr>
          <a:xfrm>
            <a:off x="132253" y="6243441"/>
            <a:ext cx="2503250" cy="3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Security &amp; Privacy</a:t>
            </a:r>
            <a:endParaRPr sz="2000" i="1" dirty="0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endParaRPr sz="2000" i="1" dirty="0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267;p7"/>
          <p:cNvSpPr txBox="1"/>
          <p:nvPr/>
        </p:nvSpPr>
        <p:spPr>
          <a:xfrm>
            <a:off x="4134883" y="1601848"/>
            <a:ext cx="7433913" cy="40865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38430" indent="-138430" algn="l" defTabSz="55435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1pPr>
            <a:lvl2pPr marL="41592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2pPr>
            <a:lvl3pPr marL="693420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215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3pPr>
            <a:lvl4pPr marL="970280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4pPr>
            <a:lvl5pPr marL="124777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b="0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5pPr>
            <a:lvl6pPr marL="152463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130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62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485" indent="-138430" algn="l" defTabSz="554355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Char char="•"/>
              <a:defRPr sz="1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Since the application is on a person’s personal device, how do we ensure the privacy of collected data?</a:t>
            </a:r>
            <a:endParaRPr lang="en-US" sz="2400" dirty="0">
              <a:latin typeface="+mn-lt"/>
            </a:endParaRPr>
          </a:p>
          <a:p>
            <a:pPr marL="228600" indent="-228600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App requested permission</a:t>
            </a:r>
            <a:endParaRPr lang="en-US" sz="2400" dirty="0">
              <a:latin typeface="+mn-lt"/>
            </a:endParaRPr>
          </a:p>
          <a:p>
            <a:pPr marL="228600" indent="-228600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User metadata</a:t>
            </a:r>
            <a:endParaRPr lang="en-US" sz="2400" dirty="0">
              <a:latin typeface="+mn-lt"/>
            </a:endParaRPr>
          </a:p>
          <a:p>
            <a:pPr marL="228600" indent="-228600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Device compatibility standardization</a:t>
            </a:r>
            <a:endParaRPr lang="en-US" sz="2400" dirty="0">
              <a:latin typeface="+mn-lt"/>
            </a:endParaRPr>
          </a:p>
          <a:p>
            <a:pPr marL="228600" indent="-228600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Network Infrastructure &amp; Connectivity</a:t>
            </a:r>
            <a:endParaRPr lang="en-US" sz="2400" dirty="0">
              <a:latin typeface="+mn-lt"/>
            </a:endParaRPr>
          </a:p>
          <a:p>
            <a:pPr marL="228600" indent="-228600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Support and Maintenance</a:t>
            </a:r>
            <a:endParaRPr lang="en-US" sz="2400" dirty="0">
              <a:latin typeface="+mn-lt"/>
            </a:endParaRPr>
          </a:p>
          <a:p>
            <a:pPr marL="506095" lvl="1" indent="-228600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Technical support</a:t>
            </a:r>
            <a:endParaRPr lang="en-US" sz="2400" dirty="0">
              <a:latin typeface="+mn-lt"/>
            </a:endParaRPr>
          </a:p>
          <a:p>
            <a:pPr marL="506095" lvl="1" indent="-228600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Software updates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9831" y="1463039"/>
            <a:ext cx="5157787" cy="45735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5857" y="1920398"/>
            <a:ext cx="5245734" cy="4711535"/>
          </a:xfrm>
        </p:spPr>
        <p:txBody>
          <a:bodyPr/>
          <a:lstStyle/>
          <a:p>
            <a:r>
              <a:rPr lang="en-US" sz="2400" dirty="0">
                <a:latin typeface="+mn-lt"/>
                <a:ea typeface="Calibri" panose="020F0502020204030204"/>
                <a:cs typeface="Calibri" panose="020F0502020204030204"/>
              </a:rPr>
              <a:t>Reduced the need for procuring and distributing grant devices, thereby lowering campaign costs.</a:t>
            </a:r>
            <a:endParaRPr lang="en-US" sz="2400" dirty="0">
              <a:latin typeface="+mn-lt"/>
              <a:ea typeface="Calibri" panose="020F0502020204030204"/>
              <a:cs typeface="Calibri" panose="020F0502020204030204"/>
            </a:endParaRPr>
          </a:p>
          <a:p>
            <a:r>
              <a:rPr lang="en-US" sz="2400" dirty="0">
                <a:latin typeface="+mn-lt"/>
                <a:ea typeface="Calibri" panose="020F0502020204030204"/>
                <a:cs typeface="Calibri" panose="020F0502020204030204"/>
              </a:rPr>
              <a:t>Minimized data entry errors and delays by allowing health workers to use familiar devices.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  <a:ea typeface="Calibri" panose="020F0502020204030204"/>
                <a:cs typeface="Calibri" panose="020F0502020204030204"/>
              </a:rPr>
              <a:t>Enabled easy campaign scale-up by leveraging the widespread availability of mobile phones.</a:t>
            </a:r>
            <a:endParaRPr lang="en-US" sz="2400" dirty="0">
              <a:latin typeface="+mn-lt"/>
            </a:endParaRPr>
          </a:p>
          <a:p>
            <a:r>
              <a:rPr lang="en-US" sz="2400" dirty="0" err="1">
                <a:latin typeface="+mn-lt"/>
                <a:ea typeface="Calibri" panose="020F0502020204030204"/>
                <a:cs typeface="Calibri" panose="020F0502020204030204"/>
              </a:rPr>
              <a:t>ONESolution</a:t>
            </a:r>
            <a:r>
              <a:rPr lang="en-US" sz="2400" dirty="0">
                <a:latin typeface="+mn-lt"/>
                <a:ea typeface="Calibri" panose="020F0502020204030204"/>
                <a:cs typeface="Calibri" panose="020F0502020204030204"/>
              </a:rPr>
              <a:t> was compatible with most personally owned mobile devices.</a:t>
            </a:r>
            <a:endParaRPr lang="en-US" sz="2400" dirty="0">
              <a:latin typeface="+mn-lt"/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29375" y="1961962"/>
            <a:ext cx="5157788" cy="4711536"/>
          </a:xfrm>
        </p:spPr>
        <p:txBody>
          <a:bodyPr/>
          <a:lstStyle/>
          <a:p>
            <a:r>
              <a:rPr lang="en-US" sz="2400" dirty="0">
                <a:latin typeface="+mn-lt"/>
                <a:ea typeface="Calibri" panose="020F0502020204030204"/>
                <a:cs typeface="Calibri" panose="020F0502020204030204"/>
              </a:rPr>
              <a:t>Personal applications installed like VPN, sometimes masks core device functionalities  interfering with metadata collected on the device.</a:t>
            </a:r>
            <a:endParaRPr lang="en-US" sz="2400" dirty="0">
              <a:latin typeface="+mn-lt"/>
              <a:ea typeface="Calibri" panose="020F0502020204030204"/>
              <a:cs typeface="Calibri" panose="020F0502020204030204"/>
            </a:endParaRPr>
          </a:p>
          <a:p>
            <a:r>
              <a:rPr lang="en-US" sz="2400" dirty="0">
                <a:latin typeface="+mn-lt"/>
                <a:ea typeface="Calibri" panose="020F0502020204030204"/>
                <a:cs typeface="Calibri" panose="020F0502020204030204"/>
              </a:rPr>
              <a:t>Users can manipulate device settings that may impact on data integrity.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  <a:ea typeface="Calibri" panose="020F0502020204030204"/>
                <a:cs typeface="Calibri" panose="020F0502020204030204"/>
              </a:rPr>
              <a:t>Device functionality may be difficult to evaluate beyond compatibility checks.</a:t>
            </a:r>
            <a:endParaRPr lang="en-US" sz="2400" dirty="0">
              <a:latin typeface="+mn-lt"/>
              <a:ea typeface="Calibri" panose="020F0502020204030204"/>
              <a:cs typeface="Calibri" panose="020F0502020204030204"/>
            </a:endParaRPr>
          </a:p>
          <a:p>
            <a:r>
              <a:rPr lang="en-US" sz="2400" dirty="0">
                <a:latin typeface="+mn-lt"/>
                <a:ea typeface="Calibri" panose="020F0502020204030204"/>
                <a:cs typeface="Calibri" panose="020F0502020204030204"/>
              </a:rPr>
              <a:t>The use of social media internet data bundle subscription</a:t>
            </a:r>
            <a:endParaRPr lang="en-US" sz="2400" dirty="0">
              <a:latin typeface="+mn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08177" y="184502"/>
            <a:ext cx="9642396" cy="772869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Arial" panose="020B0604020202020204"/>
                <a:ea typeface="+mn-ea"/>
                <a:cs typeface="Arial" panose="020B0604020202020204"/>
              </a:rPr>
              <a:t>Benefits and Challenges of BYOD</a:t>
            </a:r>
            <a:endParaRPr lang="en-GB" sz="3600" dirty="0">
              <a:solidFill>
                <a:schemeClr val="dk1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6403975" y="1463039"/>
            <a:ext cx="5157787" cy="4573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marL="457200" lvl="0" indent="-228600" algn="l" defTabSz="554355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1pPr>
            <a:lvl2pPr marL="914400" lvl="1" indent="-228600" algn="l" defTabSz="554355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2pPr>
            <a:lvl3pPr marL="1371600" lvl="2" indent="-228600" algn="l" defTabSz="554355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3pPr>
            <a:lvl4pPr marL="1828800" lvl="3" indent="-228600" algn="l" defTabSz="554355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4pPr>
            <a:lvl5pPr marL="2286000" lvl="4" indent="-228600" algn="l" defTabSz="554355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TT Norms Regular" panose="02000503030000020003" pitchFamily="2" charset="77"/>
                <a:ea typeface="+mn-ea"/>
                <a:cs typeface="+mn-cs"/>
              </a:defRPr>
            </a:lvl5pPr>
            <a:lvl6pPr marL="2743200" lvl="5" indent="-228600" algn="l" defTabSz="554355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554355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554355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554355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Challenges</a:t>
            </a:r>
            <a:endParaRPr lang="en-US" dirty="0"/>
          </a:p>
        </p:txBody>
      </p:sp>
      <p:pic>
        <p:nvPicPr>
          <p:cNvPr id="2" name="Picture 1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"/>
          <p:cNvSpPr txBox="1">
            <a:spLocks noGrp="1"/>
          </p:cNvSpPr>
          <p:nvPr>
            <p:ph type="title"/>
          </p:nvPr>
        </p:nvSpPr>
        <p:spPr>
          <a:xfrm>
            <a:off x="3798682" y="365125"/>
            <a:ext cx="4526902" cy="64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" panose="020B0604020202020204"/>
                <a:ea typeface="+mn-ea"/>
                <a:cs typeface="Arial" panose="020B0604020202020204"/>
              </a:rPr>
              <a:t>In Summary</a:t>
            </a:r>
            <a:endParaRPr lang="en-US" sz="3600" dirty="0">
              <a:solidFill>
                <a:schemeClr val="dk1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10" name="Google Shape;310;p11"/>
          <p:cNvSpPr txBox="1">
            <a:spLocks noGrp="1"/>
          </p:cNvSpPr>
          <p:nvPr>
            <p:ph type="body" idx="1"/>
          </p:nvPr>
        </p:nvSpPr>
        <p:spPr>
          <a:xfrm>
            <a:off x="871548" y="1507067"/>
            <a:ext cx="5655712" cy="498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000" b="1" dirty="0">
              <a:latin typeface="+mn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3000" b="1" dirty="0">
              <a:latin typeface="+mn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3000" b="1" dirty="0">
              <a:latin typeface="+mn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3000" b="1" dirty="0">
                <a:latin typeface="+mn-lt"/>
              </a:rPr>
              <a:t>Even with a rubric to help, </a:t>
            </a:r>
            <a:endParaRPr sz="3000" b="1" dirty="0">
              <a:latin typeface="+mn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3000" b="1" dirty="0">
                <a:latin typeface="+mn-lt"/>
              </a:rPr>
              <a:t>be ready for anything!</a:t>
            </a:r>
            <a:endParaRPr sz="3000" b="1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000" b="1" dirty="0">
              <a:latin typeface="+mn-lt"/>
            </a:endParaRPr>
          </a:p>
        </p:txBody>
      </p:sp>
      <p:grpSp>
        <p:nvGrpSpPr>
          <p:cNvPr id="311" name="Google Shape;311;p11"/>
          <p:cNvGrpSpPr/>
          <p:nvPr/>
        </p:nvGrpSpPr>
        <p:grpSpPr>
          <a:xfrm>
            <a:off x="7019201" y="1765708"/>
            <a:ext cx="4416177" cy="4206600"/>
            <a:chOff x="0" y="53640"/>
            <a:chExt cx="4416177" cy="4206600"/>
          </a:xfrm>
        </p:grpSpPr>
        <p:sp>
          <p:nvSpPr>
            <p:cNvPr id="312" name="Google Shape;312;p11"/>
            <p:cNvSpPr/>
            <p:nvPr/>
          </p:nvSpPr>
          <p:spPr>
            <a:xfrm>
              <a:off x="0" y="33408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20808" y="53640"/>
              <a:ext cx="3091323" cy="56088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11"/>
            <p:cNvSpPr txBox="1"/>
            <p:nvPr/>
          </p:nvSpPr>
          <p:spPr>
            <a:xfrm>
              <a:off x="248188" y="81020"/>
              <a:ext cx="303656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Play"/>
                <a:buNone/>
              </a:pPr>
              <a:r>
                <a:rPr lang="en-US" sz="19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Cost-Effectiveness</a:t>
              </a: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0" y="119592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220808" y="915480"/>
              <a:ext cx="3091323" cy="560880"/>
            </a:xfrm>
            <a:prstGeom prst="snip1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11"/>
            <p:cNvSpPr txBox="1"/>
            <p:nvPr/>
          </p:nvSpPr>
          <p:spPr>
            <a:xfrm>
              <a:off x="220808" y="962221"/>
              <a:ext cx="3044582" cy="51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 panose="020B0604020202020204"/>
                <a:buNone/>
              </a:pPr>
              <a:r>
                <a:rPr lang="en-US" sz="19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Increased Participation</a:t>
              </a: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0" y="205776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220808" y="1777320"/>
              <a:ext cx="3091323" cy="56088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11"/>
            <p:cNvSpPr txBox="1"/>
            <p:nvPr/>
          </p:nvSpPr>
          <p:spPr>
            <a:xfrm>
              <a:off x="248188" y="1804700"/>
              <a:ext cx="303656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 panose="020B0604020202020204"/>
                <a:buNone/>
              </a:pPr>
              <a:r>
                <a:rPr lang="en-US" sz="19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Flexibility</a:t>
              </a: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0" y="291960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220808" y="2639160"/>
              <a:ext cx="3091323" cy="56088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248188" y="2666540"/>
              <a:ext cx="303656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 panose="020B0604020202020204"/>
                <a:buNone/>
              </a:pPr>
              <a:r>
                <a:rPr lang="en-US" sz="19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Convenience</a:t>
              </a: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0" y="378144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220808" y="3501000"/>
              <a:ext cx="3091323" cy="56088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11"/>
            <p:cNvSpPr txBox="1"/>
            <p:nvPr/>
          </p:nvSpPr>
          <p:spPr>
            <a:xfrm>
              <a:off x="248188" y="3528380"/>
              <a:ext cx="303656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 panose="020B0604020202020204"/>
                <a:buNone/>
              </a:pPr>
              <a:r>
                <a:rPr lang="en-US" sz="19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Scalability</a:t>
              </a: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>
            <a:spLocks noGrp="1"/>
          </p:cNvSpPr>
          <p:nvPr>
            <p:ph type="title"/>
          </p:nvPr>
        </p:nvSpPr>
        <p:spPr>
          <a:xfrm>
            <a:off x="4723939" y="270372"/>
            <a:ext cx="2744122" cy="73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" panose="020B0604020202020204"/>
                <a:ea typeface="+mn-ea"/>
                <a:cs typeface="Arial" panose="020B0604020202020204"/>
              </a:rPr>
              <a:t>Conclusion</a:t>
            </a:r>
            <a:endParaRPr lang="en-US" sz="3600" dirty="0">
              <a:solidFill>
                <a:schemeClr val="dk1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332" name="Google Shape;332;p12" descr="A person standing next to a group of people sitting at a table&#10;&#10;Description automatically generated"/>
          <p:cNvPicPr preferRelativeResize="0"/>
          <p:nvPr/>
        </p:nvPicPr>
        <p:blipFill rotWithShape="1">
          <a:blip r:embed="rId1"/>
          <a:srcRect r="10390" b="-2"/>
          <a:stretch>
            <a:fillRect/>
          </a:stretch>
        </p:blipFill>
        <p:spPr>
          <a:xfrm>
            <a:off x="6700282" y="1691445"/>
            <a:ext cx="5227674" cy="41605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lt1">
                <a:alpha val="6666"/>
              </a:schemeClr>
            </a:outerShdw>
          </a:effectLst>
        </p:spPr>
      </p:pic>
      <p:sp>
        <p:nvSpPr>
          <p:cNvPr id="333" name="Google Shape;333;p12"/>
          <p:cNvSpPr txBox="1">
            <a:spLocks noGrp="1"/>
          </p:cNvSpPr>
          <p:nvPr>
            <p:ph type="body" idx="2"/>
          </p:nvPr>
        </p:nvSpPr>
        <p:spPr>
          <a:xfrm>
            <a:off x="178983" y="1708143"/>
            <a:ext cx="6328142" cy="416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800"/>
              </a:spcBef>
            </a:pPr>
            <a:r>
              <a:rPr lang="en-US" sz="2200" dirty="0">
                <a:latin typeface="+mn-lt"/>
              </a:rPr>
              <a:t>The </a:t>
            </a:r>
            <a:r>
              <a:rPr lang="en-US" sz="2200" b="1" dirty="0">
                <a:latin typeface="+mn-lt"/>
              </a:rPr>
              <a:t>BYOD approach</a:t>
            </a:r>
            <a:r>
              <a:rPr lang="en-US" sz="2200" dirty="0">
                <a:latin typeface="+mn-lt"/>
              </a:rPr>
              <a:t>, leveraging RedRose’s ONEsolution for Nigeria’s SMC mass campaigns across 10 states, </a:t>
            </a:r>
            <a:r>
              <a:rPr lang="en-US" sz="2200" b="1" dirty="0">
                <a:latin typeface="+mn-lt"/>
              </a:rPr>
              <a:t>proved scalable, sustainable, and cost-effective.</a:t>
            </a:r>
            <a:r>
              <a:rPr lang="en-US" sz="2200" dirty="0">
                <a:latin typeface="+mn-lt"/>
              </a:rPr>
              <a:t> </a:t>
            </a:r>
            <a:endParaRPr lang="en-US" sz="2200" dirty="0">
              <a:latin typeface="+mn-lt"/>
            </a:endParaRPr>
          </a:p>
          <a:p>
            <a:pPr marL="285750" indent="-285750">
              <a:spcBef>
                <a:spcPts val="800"/>
              </a:spcBef>
            </a:pPr>
            <a:r>
              <a:rPr lang="en-US" sz="2200" dirty="0">
                <a:latin typeface="+mn-lt"/>
              </a:rPr>
              <a:t>Reaching over </a:t>
            </a:r>
            <a:r>
              <a:rPr lang="en-US" sz="2200" b="1" dirty="0">
                <a:latin typeface="+mn-lt"/>
              </a:rPr>
              <a:t>10 million children </a:t>
            </a:r>
            <a:r>
              <a:rPr lang="en-US" sz="2200" dirty="0">
                <a:latin typeface="+mn-lt"/>
              </a:rPr>
              <a:t>in just one week highlights the power of </a:t>
            </a:r>
            <a:r>
              <a:rPr lang="en-US" sz="2200" b="1" dirty="0">
                <a:latin typeface="+mn-lt"/>
              </a:rPr>
              <a:t>utilizing existing local resources and technology</a:t>
            </a:r>
            <a:r>
              <a:rPr lang="en-US" sz="2200" dirty="0">
                <a:latin typeface="+mn-lt"/>
              </a:rPr>
              <a:t> to drive impactful health interventions. </a:t>
            </a:r>
            <a:endParaRPr lang="en-US" sz="2200" dirty="0">
              <a:latin typeface="+mn-lt"/>
            </a:endParaRPr>
          </a:p>
          <a:p>
            <a:pPr marL="285750" indent="-285750">
              <a:spcBef>
                <a:spcPts val="800"/>
              </a:spcBef>
            </a:pPr>
            <a:r>
              <a:rPr lang="en-US" sz="2200" dirty="0">
                <a:latin typeface="+mn-lt"/>
              </a:rPr>
              <a:t>The key takeaway: </a:t>
            </a:r>
            <a:r>
              <a:rPr lang="en-US" sz="2200" b="1" dirty="0">
                <a:latin typeface="+mn-lt"/>
              </a:rPr>
              <a:t>impact can scale </a:t>
            </a:r>
            <a:r>
              <a:rPr lang="en-US" sz="2200" dirty="0">
                <a:latin typeface="+mn-lt"/>
              </a:rPr>
              <a:t>within </a:t>
            </a:r>
            <a:r>
              <a:rPr lang="en-US" sz="2200" b="1" dirty="0">
                <a:latin typeface="+mn-lt"/>
              </a:rPr>
              <a:t>existing budgets</a:t>
            </a:r>
            <a:r>
              <a:rPr lang="en-US" sz="2200" dirty="0">
                <a:latin typeface="+mn-lt"/>
              </a:rPr>
              <a:t> through </a:t>
            </a:r>
            <a:r>
              <a:rPr lang="en-US" sz="2200" b="1" dirty="0">
                <a:latin typeface="+mn-lt"/>
              </a:rPr>
              <a:t>smarter resource management</a:t>
            </a:r>
            <a:r>
              <a:rPr lang="en-US" sz="2200" dirty="0">
                <a:latin typeface="+mn-lt"/>
              </a:rPr>
              <a:t>, </a:t>
            </a:r>
            <a:r>
              <a:rPr lang="en-US" sz="2200" b="1" dirty="0">
                <a:latin typeface="+mn-lt"/>
              </a:rPr>
              <a:t>stronger local engagement</a:t>
            </a:r>
            <a:r>
              <a:rPr lang="en-US" sz="2200" dirty="0">
                <a:latin typeface="+mn-lt"/>
              </a:rPr>
              <a:t>, and </a:t>
            </a:r>
            <a:r>
              <a:rPr lang="en-US" sz="2200" b="1" dirty="0">
                <a:latin typeface="+mn-lt"/>
              </a:rPr>
              <a:t>co-innovative solutions </a:t>
            </a:r>
            <a:r>
              <a:rPr lang="en-US" sz="2200" dirty="0">
                <a:latin typeface="+mn-lt"/>
              </a:rPr>
              <a:t>that drive </a:t>
            </a:r>
            <a:r>
              <a:rPr lang="en-US" sz="2200" b="1" dirty="0">
                <a:latin typeface="+mn-lt"/>
              </a:rPr>
              <a:t>sustainable change</a:t>
            </a:r>
            <a:r>
              <a:rPr lang="en-US" sz="2200" dirty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pic>
        <p:nvPicPr>
          <p:cNvPr id="2" name="Picture 1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8958" y="1189405"/>
            <a:ext cx="5500697" cy="5534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943" y="3125547"/>
            <a:ext cx="490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 can read more about the case study on LinkedIn using the QR Code</a:t>
            </a:r>
            <a:endParaRPr lang="en-US" sz="2400" b="1" dirty="0"/>
          </a:p>
        </p:txBody>
      </p:sp>
      <p:pic>
        <p:nvPicPr>
          <p:cNvPr id="2" name="Picture 1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40560" y="2113280"/>
            <a:ext cx="7630160" cy="270256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THANK YOU!!</a:t>
            </a:r>
            <a:endParaRPr lang="en-US" sz="4000" dirty="0"/>
          </a:p>
          <a:p>
            <a:pPr algn="ctr"/>
            <a:r>
              <a:rPr lang="en-US" sz="4000" dirty="0"/>
              <a:t>MERCI!!</a:t>
            </a:r>
            <a:endParaRPr lang="en-US" sz="4000" dirty="0"/>
          </a:p>
        </p:txBody>
      </p:sp>
      <p:pic>
        <p:nvPicPr>
          <p:cNvPr id="3" name="Picture 2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513" y="353512"/>
            <a:ext cx="10027785" cy="64629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spcBef>
                <a:spcPts val="0"/>
              </a:spcBef>
            </a:pPr>
            <a:r>
              <a:rPr lang="en-US" sz="4000" dirty="0">
                <a:solidFill>
                  <a:schemeClr val="dk1"/>
                </a:solidFill>
                <a:latin typeface="Arial" panose="020B0604020202020204"/>
                <a:cs typeface="Arial" panose="020B0604020202020204"/>
              </a:rPr>
              <a:t>Innovation Driven Operational Excellence</a:t>
            </a:r>
            <a:endParaRPr lang="en-US" sz="4000" dirty="0">
              <a:solidFill>
                <a:schemeClr val="dk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Content Placeholder 17" descr="A map of the world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t="28381" r="10851" b="18613"/>
          <a:stretch>
            <a:fillRect/>
          </a:stretch>
        </p:blipFill>
        <p:spPr>
          <a:xfrm>
            <a:off x="3266579" y="1345848"/>
            <a:ext cx="8839200" cy="3992563"/>
          </a:xfrm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93742" y="2565048"/>
            <a:ext cx="125095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Caribbean /South Americas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Aruba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Colombia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Guatemala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Haiti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St. Maarten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Venezuela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9267" y="3793773"/>
            <a:ext cx="17256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Sub-Saharan Africa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Burkina Faso	Burundi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Benin	Cameroon C.A.R. 	Chad Ethiopia 	D.R.C.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Kenya	Liberia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Mali	Malawi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Mauritania 	Niger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Mozambique	Nigeria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Rwanda	Somalia South Sudan 	Sudan Uganda 	Zimbabwe		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9829" y="4363686"/>
            <a:ext cx="1681163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Asia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Afghanistan	</a:t>
            </a:r>
            <a:r>
              <a:rPr kumimoji="0" lang="en-GB" sz="800" b="0" i="0" u="none" strike="noStrike" kern="120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Bangladesh </a:t>
            </a:r>
            <a:endParaRPr kumimoji="0" lang="en-GB" sz="800" b="0" i="0" u="none" strike="noStrike" kern="1200" cap="none" spc="-6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Malaysia 	Myanmar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Nepal 	Pakistan Thailand 	Vietnam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0904" y="1820511"/>
            <a:ext cx="1681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Middle East North Africa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Jordan	Iraq</a:t>
            </a:r>
            <a:endParaRPr kumimoji="0" lang="en-GB" sz="800" b="0" i="0" u="none" strike="noStrike" kern="1200" cap="none" spc="-1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Lebanon	Libya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Palestine	Syria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6217" y="3641373"/>
            <a:ext cx="1681162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Pacific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Indonesia</a:t>
            </a:r>
            <a:endParaRPr kumimoji="0" lang="en-US" sz="800" b="0" i="0" u="none" strike="noStrike" kern="1200" cap="none" spc="-6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Philippines</a:t>
            </a:r>
            <a:endParaRPr kumimoji="0" lang="en-US" sz="800" b="0" i="0" u="none" strike="noStrike" kern="1200" cap="none" spc="-6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379" y="1593498"/>
            <a:ext cx="1881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Europe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Bulgaria	Hungary</a:t>
            </a:r>
            <a:endParaRPr kumimoji="0" lang="en-GB" sz="800" b="0" i="0" u="none" strike="noStrike" kern="1200" cap="none" spc="-1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Greece	Lithuania</a:t>
            </a:r>
            <a:endParaRPr kumimoji="0" lang="en-GB" sz="800" b="0" i="0" u="none" strike="noStrike" kern="1200" cap="none" spc="-1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Montenegro	Moldova</a:t>
            </a:r>
            <a:endParaRPr kumimoji="0" lang="en-GB" sz="800" b="0" i="0" u="none" strike="noStrike" kern="1200" cap="none" spc="-1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Poland	Romania</a:t>
            </a:r>
            <a:endParaRPr kumimoji="0" lang="en-GB" sz="800" b="0" i="0" u="none" strike="noStrike" kern="1200" cap="none" spc="-1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Slovakia	</a:t>
            </a:r>
            <a:r>
              <a:rPr kumimoji="0" lang="en-IE" sz="8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Turkiye</a:t>
            </a:r>
            <a:endParaRPr kumimoji="0" lang="en-GB" sz="800" b="0" i="0" u="none" strike="noStrike" kern="1200" cap="none" spc="-1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Ukraine 	United Kingdom</a:t>
            </a:r>
            <a:endParaRPr kumimoji="0" lang="en-GB" sz="800" b="0" i="0" u="none" strike="noStrike" kern="1200" cap="none" spc="-1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8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endParaRPr kumimoji="0" lang="en-GB" sz="800" b="0" i="0" u="none" strike="noStrike" kern="1200" cap="none" spc="-1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Content Placeholder 1"/>
          <p:cNvSpPr txBox="1"/>
          <p:nvPr/>
        </p:nvSpPr>
        <p:spPr>
          <a:xfrm>
            <a:off x="251113" y="3530009"/>
            <a:ext cx="2937679" cy="232179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I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With experience in over </a:t>
            </a:r>
            <a:r>
              <a:rPr lang="en-IE" sz="2200" b="1" dirty="0">
                <a:solidFill>
                  <a:prstClr val="black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60</a:t>
            </a: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different countries 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our services are highly </a:t>
            </a: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scalable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adaptable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with a minimum amount of configuration.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Content Placeholder 1"/>
          <p:cNvSpPr txBox="1"/>
          <p:nvPr/>
        </p:nvSpPr>
        <p:spPr>
          <a:xfrm>
            <a:off x="388860" y="6112156"/>
            <a:ext cx="11414280" cy="473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800" b="1" dirty="0">
                <a:solidFill>
                  <a:srgbClr val="0D0D0D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Our expertise offers unparalleled insight, enabling us to tailor our platform to fit almost any program's unique context.</a:t>
            </a:r>
            <a:endParaRPr lang="en-US" sz="1800" b="1" dirty="0">
              <a:solidFill>
                <a:srgbClr val="0D0D0D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6" name="Picture 25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97" y="155324"/>
            <a:ext cx="1120103" cy="709798"/>
          </a:xfrm>
          <a:prstGeom prst="rect">
            <a:avLst/>
          </a:prstGeom>
        </p:spPr>
      </p:pic>
      <p:sp>
        <p:nvSpPr>
          <p:cNvPr id="27" name="Content Placeholder 1"/>
          <p:cNvSpPr txBox="1"/>
          <p:nvPr/>
        </p:nvSpPr>
        <p:spPr>
          <a:xfrm>
            <a:off x="273636" y="1260152"/>
            <a:ext cx="2915155" cy="27701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RedRose is the leading global partner for governments,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iNGOs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, and UN organizations, providing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IT solutions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for Mass Health Campaigns and Cash and Voucher Assistance.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595" y="276045"/>
            <a:ext cx="10027785" cy="64629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spcBef>
                <a:spcPts val="0"/>
              </a:spcBef>
            </a:pPr>
            <a:r>
              <a:rPr lang="en-US" sz="4000" dirty="0">
                <a:solidFill>
                  <a:schemeClr val="dk1"/>
                </a:solidFill>
                <a:latin typeface="Arial" panose="020B0604020202020204"/>
                <a:cs typeface="Arial" panose="020B0604020202020204"/>
              </a:rPr>
              <a:t>History and Structure of Redrose</a:t>
            </a:r>
            <a:endParaRPr lang="en-US" sz="4000" dirty="0">
              <a:solidFill>
                <a:schemeClr val="dk1"/>
              </a:solidFill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5916" y="1927123"/>
          <a:ext cx="10515600" cy="117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6240" y="1349803"/>
            <a:ext cx="118529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Company Formation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938" y="2990047"/>
            <a:ext cx="1640288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First Programs Tech-Only 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(v1.0)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296" y="1349803"/>
            <a:ext cx="118529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First Mass Campaign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7375" y="2990047"/>
            <a:ext cx="1745731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RedRose as a Financial Service Provider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1944" y="1349803"/>
            <a:ext cx="2563544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ONEsolution 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Tech + Financial Services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(v2.0)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6378" y="1349803"/>
            <a:ext cx="2563544" cy="9541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ONEsolution 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Tech + Financial + 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Other Services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(v3.0)</a:t>
            </a:r>
            <a:endParaRPr lang="en-US" sz="140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0812" y="1349803"/>
            <a:ext cx="1932362" cy="738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ONEsolution </a:t>
            </a:r>
            <a:endParaRPr lang="en-US" sz="140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Tech + Ecosystem</a:t>
            </a:r>
            <a:endParaRPr lang="en-US" sz="140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(v4.0)</a:t>
            </a:r>
            <a:endParaRPr lang="en-US" sz="140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7292" y="2990047"/>
            <a:ext cx="3332088" cy="9541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+10 million registrations in 7 days</a:t>
            </a:r>
            <a:endParaRPr lang="en-US" sz="1400" b="1" dirty="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+23 Million children reached</a:t>
            </a:r>
            <a:br>
              <a:rPr lang="en-US" sz="140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+327 Million SPAQ distribution recorded</a:t>
            </a:r>
            <a:br>
              <a:rPr lang="en-US" sz="140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SMC/ITN integrated mass campaign</a:t>
            </a:r>
            <a:endParaRPr lang="en-US" sz="1400" dirty="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26" y="4169917"/>
            <a:ext cx="3539614" cy="1877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Global Offices</a:t>
            </a:r>
            <a:endParaRPr lang="en-US" b="1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1400" b="1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Ireland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Nigeria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Turkiye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Ukraine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UK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USA (within 2024)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2642" y="4169917"/>
            <a:ext cx="4506716" cy="1877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Key Departments of RedRose</a:t>
            </a:r>
            <a:endParaRPr lang="en-US" b="1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1400" b="1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Client Partnerships and Success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B2B Service Partnerships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Strategic Partnerships and Donor Relations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Digital Innovations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Financial and Other Service Operations/Support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Technical and Operations Support</a:t>
            </a:r>
            <a:endParaRPr lang="en-US" sz="140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0" y="6226950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/>
            <a:r>
              <a:rPr lang="en-IE" altLang="en-US" sz="24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“We are a mix of Humanitarians and Private Sector Professionals”</a:t>
            </a:r>
            <a:endParaRPr lang="en-IE" alt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3561" y="4169917"/>
            <a:ext cx="3539614" cy="18774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We Helped our Partners to Reach</a:t>
            </a:r>
            <a:endParaRPr lang="en-US" sz="1600" b="1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200+ Million People </a:t>
            </a:r>
            <a:endParaRPr lang="en-US" b="1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</a:t>
            </a:r>
            <a:endParaRPr lang="en-US" b="1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60+</a:t>
            </a:r>
            <a:endParaRPr lang="en-US" b="1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Countries</a:t>
            </a:r>
            <a:endParaRPr lang="en-US" sz="1400" b="1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9" name="Picture 18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hart 17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2649" y="1159823"/>
            <a:ext cx="7722116" cy="556048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341052" y="5791200"/>
            <a:ext cx="1850947" cy="462243"/>
            <a:chOff x="8059024" y="5719534"/>
            <a:chExt cx="1850948" cy="462243"/>
          </a:xfrm>
        </p:grpSpPr>
        <p:grpSp>
          <p:nvGrpSpPr>
            <p:cNvPr id="20" name="Group 19"/>
            <p:cNvGrpSpPr/>
            <p:nvPr/>
          </p:nvGrpSpPr>
          <p:grpSpPr>
            <a:xfrm>
              <a:off x="8059024" y="5935556"/>
              <a:ext cx="1543040" cy="246221"/>
              <a:chOff x="8740588" y="5345754"/>
              <a:chExt cx="1543040" cy="24622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8906787" y="5345754"/>
                <a:ext cx="137684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Other Projects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740588" y="5392665"/>
                <a:ext cx="170330" cy="152400"/>
              </a:xfrm>
              <a:prstGeom prst="rect">
                <a:avLst/>
              </a:prstGeom>
              <a:solidFill>
                <a:srgbClr val="F4AF88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59024" y="5719534"/>
              <a:ext cx="1850948" cy="246221"/>
              <a:chOff x="8736456" y="5047769"/>
              <a:chExt cx="1850948" cy="24622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736456" y="5094680"/>
                <a:ext cx="17033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906786" y="5047769"/>
                <a:ext cx="168061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SMC Implementation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40480" y="2298855"/>
            <a:ext cx="5104731" cy="4072236"/>
            <a:chOff x="140480" y="2298855"/>
            <a:chExt cx="5104731" cy="4072236"/>
          </a:xfrm>
        </p:grpSpPr>
        <p:grpSp>
          <p:nvGrpSpPr>
            <p:cNvPr id="23" name="Group 22"/>
            <p:cNvGrpSpPr/>
            <p:nvPr/>
          </p:nvGrpSpPr>
          <p:grpSpPr>
            <a:xfrm>
              <a:off x="140480" y="2298855"/>
              <a:ext cx="5104731" cy="4072236"/>
              <a:chOff x="149071" y="1344884"/>
              <a:chExt cx="5104731" cy="5497306"/>
            </a:xfrm>
          </p:grpSpPr>
          <p:grpSp>
            <p:nvGrpSpPr>
              <p:cNvPr id="4" name="Google Shape;186;p2"/>
              <p:cNvGrpSpPr/>
              <p:nvPr/>
            </p:nvGrpSpPr>
            <p:grpSpPr>
              <a:xfrm>
                <a:off x="149071" y="1344884"/>
                <a:ext cx="5104731" cy="5065247"/>
                <a:chOff x="22186" y="416437"/>
                <a:chExt cx="6118095" cy="3434779"/>
              </a:xfrm>
            </p:grpSpPr>
            <p:sp>
              <p:nvSpPr>
                <p:cNvPr id="5" name="Google Shape;187;p2"/>
                <p:cNvSpPr/>
                <p:nvPr/>
              </p:nvSpPr>
              <p:spPr>
                <a:xfrm>
                  <a:off x="22186" y="431783"/>
                  <a:ext cx="6118095" cy="894849"/>
                </a:xfrm>
                <a:prstGeom prst="rightArrow">
                  <a:avLst>
                    <a:gd name="adj1" fmla="val 50000"/>
                    <a:gd name="adj2" fmla="val 112419"/>
                  </a:avLst>
                </a:prstGeom>
                <a:solidFill>
                  <a:srgbClr val="255133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" name="Google Shape;188;p2"/>
                <p:cNvSpPr/>
                <p:nvPr/>
              </p:nvSpPr>
              <p:spPr>
                <a:xfrm>
                  <a:off x="3778306" y="1248037"/>
                  <a:ext cx="1381487" cy="26031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" name="Google Shape;189;p2"/>
                <p:cNvSpPr txBox="1"/>
                <p:nvPr/>
              </p:nvSpPr>
              <p:spPr>
                <a:xfrm>
                  <a:off x="2257759" y="1235553"/>
                  <a:ext cx="1245535" cy="26031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i="0" u="none" strike="noStrike" cap="none" dirty="0">
                      <a:solidFill>
                        <a:schemeClr val="dk1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Gombe</a:t>
                  </a:r>
                  <a:endParaRPr sz="1200" dirty="0"/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i="0" u="none" strike="noStrike" cap="none" dirty="0">
                      <a:solidFill>
                        <a:schemeClr val="dk1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Jigawa</a:t>
                  </a:r>
                  <a:endParaRPr sz="1200" dirty="0"/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i="0" u="none" strike="noStrike" cap="none" dirty="0">
                      <a:solidFill>
                        <a:schemeClr val="dk1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Kano</a:t>
                  </a:r>
                  <a:endParaRPr sz="1200" dirty="0"/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i="0" u="none" strike="noStrike" cap="none" dirty="0">
                      <a:solidFill>
                        <a:schemeClr val="dk1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Kwara</a:t>
                  </a:r>
                  <a:endParaRPr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b="1" i="0" u="none" strike="noStrike" cap="none" dirty="0">
                      <a:solidFill>
                        <a:srgbClr val="00206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Katsina</a:t>
                  </a:r>
                  <a:endParaRPr sz="1200" b="1" dirty="0">
                    <a:solidFill>
                      <a:srgbClr val="002060"/>
                    </a:solidFill>
                  </a:endParaRPr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b="1" i="0" u="none" strike="noStrike" cap="none" dirty="0">
                      <a:solidFill>
                        <a:srgbClr val="00206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Niger</a:t>
                  </a:r>
                  <a:endParaRPr sz="1200" b="1" dirty="0">
                    <a:solidFill>
                      <a:srgbClr val="002060"/>
                    </a:solidFill>
                  </a:endParaRPr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b="1" i="0" u="none" strike="noStrike" cap="none" dirty="0">
                      <a:solidFill>
                        <a:srgbClr val="00206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Taraba</a:t>
                  </a:r>
                  <a:endParaRPr sz="1200" b="1" dirty="0">
                    <a:solidFill>
                      <a:srgbClr val="002060"/>
                    </a:solidFill>
                  </a:endParaRPr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b="1" i="0" u="none" strike="noStrike" cap="none" dirty="0">
                      <a:solidFill>
                        <a:srgbClr val="00206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Yobe</a:t>
                  </a:r>
                  <a:endParaRPr lang="en-US" sz="1200" b="1" i="0" u="none" strike="noStrike" cap="none" dirty="0">
                    <a:solidFill>
                      <a:srgbClr val="00206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b="1" i="0" u="none" strike="noStrike" cap="none" dirty="0">
                      <a:solidFill>
                        <a:srgbClr val="00206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Adamawa</a:t>
                  </a:r>
                  <a:endParaRPr lang="en-US" sz="1200" b="1" i="0" u="none" strike="noStrike" cap="none" dirty="0">
                    <a:solidFill>
                      <a:srgbClr val="00206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  <a:p>
                  <a:pPr marL="171450" lvl="1" indent="-171450">
                    <a:lnSpc>
                      <a:spcPct val="90000"/>
                    </a:lnSpc>
                    <a:spcBef>
                      <a:spcPts val="240"/>
                    </a:spcBef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b="1" i="0" u="none" strike="noStrike" cap="none" dirty="0">
                      <a:solidFill>
                        <a:srgbClr val="00206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Kaduna</a:t>
                  </a:r>
                  <a:endParaRPr lang="en-US" sz="1200" b="1" dirty="0">
                    <a:solidFill>
                      <a:srgbClr val="002060"/>
                    </a:solidFill>
                  </a:endParaRPr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endParaRPr sz="1200" dirty="0"/>
                </a:p>
              </p:txBody>
            </p:sp>
            <p:sp>
              <p:nvSpPr>
                <p:cNvPr id="8" name="Google Shape;190;p2"/>
                <p:cNvSpPr/>
                <p:nvPr/>
              </p:nvSpPr>
              <p:spPr>
                <a:xfrm>
                  <a:off x="3778306" y="416437"/>
                  <a:ext cx="1381487" cy="756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" name="Google Shape;191;p2"/>
                <p:cNvSpPr txBox="1"/>
                <p:nvPr/>
              </p:nvSpPr>
              <p:spPr>
                <a:xfrm>
                  <a:off x="2465138" y="783134"/>
                  <a:ext cx="841547" cy="2671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213350" rIns="0" bIns="2133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100"/>
                    <a:buFont typeface="Arial" panose="020B0604020202020204"/>
                    <a:buNone/>
                  </a:pPr>
                  <a:r>
                    <a:rPr lang="en-US" sz="2000" dirty="0">
                      <a:solidFill>
                        <a:schemeClr val="bg1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2023</a:t>
                  </a:r>
                  <a:endParaRPr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Google Shape;192;p2"/>
                <p:cNvSpPr/>
                <p:nvPr/>
              </p:nvSpPr>
              <p:spPr>
                <a:xfrm>
                  <a:off x="2120521" y="1248037"/>
                  <a:ext cx="1381487" cy="26031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" name="Google Shape;193;p2"/>
                <p:cNvSpPr txBox="1"/>
                <p:nvPr/>
              </p:nvSpPr>
              <p:spPr>
                <a:xfrm>
                  <a:off x="1176283" y="1245104"/>
                  <a:ext cx="1129927" cy="26031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i="0" u="none" strike="noStrike" cap="none" dirty="0">
                      <a:solidFill>
                        <a:schemeClr val="dk1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Gombe</a:t>
                  </a:r>
                  <a:endParaRPr lang="en-US" sz="1200" dirty="0">
                    <a:sym typeface="Arial" panose="020B0604020202020204"/>
                  </a:endParaRPr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b="1" i="0" u="none" strike="noStrike" cap="none" dirty="0">
                      <a:solidFill>
                        <a:srgbClr val="00206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Jigawa</a:t>
                  </a:r>
                  <a:endParaRPr sz="1200" b="1" dirty="0">
                    <a:solidFill>
                      <a:srgbClr val="002060"/>
                    </a:solidFill>
                  </a:endParaRPr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b="1" i="0" u="none" strike="noStrike" cap="none" dirty="0">
                      <a:solidFill>
                        <a:srgbClr val="00206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Kano</a:t>
                  </a:r>
                  <a:endParaRPr sz="1200" b="1" dirty="0">
                    <a:solidFill>
                      <a:srgbClr val="002060"/>
                    </a:solidFill>
                  </a:endParaRPr>
                </a:p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24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b="1" i="0" u="none" strike="noStrike" cap="none" dirty="0">
                      <a:solidFill>
                        <a:srgbClr val="00206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Kwara</a:t>
                  </a:r>
                  <a:endParaRPr sz="1200" b="1" i="0" u="none" strike="noStrike" cap="none" dirty="0">
                    <a:solidFill>
                      <a:srgbClr val="00206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" name="Google Shape;194;p2"/>
                <p:cNvSpPr/>
                <p:nvPr/>
              </p:nvSpPr>
              <p:spPr>
                <a:xfrm>
                  <a:off x="2120521" y="416437"/>
                  <a:ext cx="1381487" cy="756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" name="Google Shape;195;p2"/>
                <p:cNvSpPr txBox="1"/>
                <p:nvPr/>
              </p:nvSpPr>
              <p:spPr>
                <a:xfrm>
                  <a:off x="1346632" y="767545"/>
                  <a:ext cx="944223" cy="3047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213350" rIns="0" bIns="2133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100"/>
                    <a:buFont typeface="Arial" panose="020B0604020202020204"/>
                    <a:buNone/>
                  </a:pPr>
                  <a:r>
                    <a:rPr lang="en-US" sz="2000" dirty="0">
                      <a:solidFill>
                        <a:schemeClr val="bg1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2022</a:t>
                  </a:r>
                  <a:endParaRPr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Google Shape;196;p2"/>
                <p:cNvSpPr/>
                <p:nvPr/>
              </p:nvSpPr>
              <p:spPr>
                <a:xfrm>
                  <a:off x="462735" y="1248037"/>
                  <a:ext cx="1381487" cy="26031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5" name="Google Shape;197;p2"/>
                <p:cNvSpPr txBox="1"/>
                <p:nvPr/>
              </p:nvSpPr>
              <p:spPr>
                <a:xfrm>
                  <a:off x="105115" y="1235553"/>
                  <a:ext cx="933929" cy="24643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171450" marR="0" lvl="1" indent="-17145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 panose="020B0604020202020204"/>
                    <a:buChar char="•"/>
                  </a:pPr>
                  <a:r>
                    <a:rPr lang="en-US" sz="1200" i="0" u="none" strike="noStrike" cap="none" dirty="0">
                      <a:solidFill>
                        <a:schemeClr val="dk1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Gombe</a:t>
                  </a:r>
                  <a:endParaRPr sz="1200" dirty="0"/>
                </a:p>
              </p:txBody>
            </p:sp>
            <p:sp>
              <p:nvSpPr>
                <p:cNvPr id="16" name="Google Shape;198;p2"/>
                <p:cNvSpPr/>
                <p:nvPr/>
              </p:nvSpPr>
              <p:spPr>
                <a:xfrm>
                  <a:off x="462735" y="416437"/>
                  <a:ext cx="1381487" cy="756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7" name="Google Shape;199;p2"/>
                <p:cNvSpPr txBox="1"/>
                <p:nvPr/>
              </p:nvSpPr>
              <p:spPr>
                <a:xfrm>
                  <a:off x="276042" y="772526"/>
                  <a:ext cx="801013" cy="2839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213350" rIns="0" bIns="2133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100"/>
                    <a:buFont typeface="Arial" panose="020B0604020202020204"/>
                    <a:buNone/>
                  </a:pPr>
                  <a:r>
                    <a:rPr lang="en-US" sz="2000" dirty="0">
                      <a:solidFill>
                        <a:schemeClr val="bg1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rPr>
                    <a:t>2021</a:t>
                  </a:r>
                  <a:endParaRPr sz="2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Google Shape;189;p2"/>
              <p:cNvSpPr txBox="1"/>
              <p:nvPr/>
            </p:nvSpPr>
            <p:spPr>
              <a:xfrm>
                <a:off x="2985842" y="2547313"/>
                <a:ext cx="1243789" cy="4294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171450" marR="0" lvl="1" indent="-17145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Adamawa</a:t>
                </a:r>
                <a:endParaRPr sz="1200" dirty="0"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Gombe</a:t>
                </a:r>
                <a:endParaRPr sz="1200" dirty="0"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Jigawa</a:t>
                </a:r>
                <a:endParaRPr sz="1200" dirty="0"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Kano</a:t>
                </a:r>
                <a:endParaRPr sz="1200" dirty="0"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Kaduna</a:t>
                </a:r>
                <a:endParaRPr sz="1200" dirty="0"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Kwara</a:t>
                </a:r>
                <a:endParaRPr sz="1200" i="0" u="none" strike="noStrike" cap="none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Katsina</a:t>
                </a:r>
                <a:endParaRPr sz="1200" dirty="0"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Niger</a:t>
                </a:r>
                <a:endParaRPr sz="1200" dirty="0"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Taraba</a:t>
                </a:r>
                <a:endParaRPr sz="1200" dirty="0"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i="0" u="none" strike="noStrike" cap="none" dirty="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Yobe</a:t>
                </a:r>
                <a:endParaRPr lang="en-US" sz="1200" i="0" u="none" strike="noStrike" cap="none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Sokoto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Nasarawa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Plateau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Bauchi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Oyo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Kogi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FCT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 panose="020B0604020202020204"/>
                  <a:buChar char="•"/>
                </a:pPr>
                <a:endParaRPr sz="1200" dirty="0"/>
              </a:p>
            </p:txBody>
          </p:sp>
        </p:grpSp>
        <p:sp>
          <p:nvSpPr>
            <p:cNvPr id="24" name="Google Shape;191;p2"/>
            <p:cNvSpPr txBox="1"/>
            <p:nvPr/>
          </p:nvSpPr>
          <p:spPr>
            <a:xfrm>
              <a:off x="3086711" y="2668246"/>
              <a:ext cx="702158" cy="34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3350" rIns="0" bIns="21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 panose="020B0604020202020204"/>
                <a:buNone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2024</a:t>
              </a:r>
              <a:endParaRPr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40480" y="1675074"/>
            <a:ext cx="3961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Scale up of SMC digitalization in Nigeria</a:t>
            </a:r>
            <a:endParaRPr lang="en-US" b="1" dirty="0"/>
          </a:p>
          <a:p>
            <a:r>
              <a:rPr lang="en-US" sz="1500" i="1" dirty="0"/>
              <a:t>From over </a:t>
            </a:r>
            <a:r>
              <a:rPr lang="en-US" sz="1500" b="1" i="1" dirty="0"/>
              <a:t>800K Children </a:t>
            </a:r>
            <a:r>
              <a:rPr lang="en-US" sz="1500" i="1" dirty="0"/>
              <a:t>tracked in </a:t>
            </a:r>
            <a:r>
              <a:rPr lang="en-US" sz="1500" b="1" i="1" dirty="0"/>
              <a:t>2021</a:t>
            </a:r>
            <a:br>
              <a:rPr lang="en-US" sz="1500" i="1" dirty="0"/>
            </a:br>
            <a:r>
              <a:rPr lang="en-US" sz="1500" i="1" dirty="0"/>
              <a:t>To over </a:t>
            </a:r>
            <a:r>
              <a:rPr lang="en-US" sz="1500" b="1" i="1" dirty="0"/>
              <a:t>23M children </a:t>
            </a:r>
            <a:r>
              <a:rPr lang="en-US" sz="1500" i="1" dirty="0"/>
              <a:t>tracked in </a:t>
            </a:r>
            <a:r>
              <a:rPr lang="en-US" sz="1500" b="1" i="1" dirty="0"/>
              <a:t>2024</a:t>
            </a:r>
            <a:endParaRPr lang="en-US" sz="1500" b="1" i="1" dirty="0"/>
          </a:p>
        </p:txBody>
      </p:sp>
      <p:sp>
        <p:nvSpPr>
          <p:cNvPr id="26" name="Google Shape;185;p2"/>
          <p:cNvSpPr txBox="1"/>
          <p:nvPr/>
        </p:nvSpPr>
        <p:spPr>
          <a:xfrm>
            <a:off x="1632187" y="228002"/>
            <a:ext cx="901609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SMC Digitalization Scale up in Nigeria</a:t>
            </a:r>
            <a:endParaRPr dirty="0"/>
          </a:p>
        </p:txBody>
      </p:sp>
      <p:pic>
        <p:nvPicPr>
          <p:cNvPr id="3" name="Picture 2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" descr="A group of people sitting on rocks&#10;&#10;Description automatically generated"/>
          <p:cNvPicPr preferRelativeResize="0"/>
          <p:nvPr/>
        </p:nvPicPr>
        <p:blipFill rotWithShape="1">
          <a:blip r:embed="rId1"/>
          <a:srcRect t="-33" b="16399"/>
          <a:stretch>
            <a:fillRect/>
          </a:stretch>
        </p:blipFill>
        <p:spPr>
          <a:xfrm>
            <a:off x="7418096" y="1186249"/>
            <a:ext cx="4769410" cy="56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"/>
          <p:cNvSpPr txBox="1"/>
          <p:nvPr/>
        </p:nvSpPr>
        <p:spPr>
          <a:xfrm>
            <a:off x="2996119" y="218213"/>
            <a:ext cx="69260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Bring Your Own Device </a:t>
            </a:r>
            <a:endParaRPr dirty="0"/>
          </a:p>
        </p:txBody>
      </p:sp>
      <p:sp>
        <p:nvSpPr>
          <p:cNvPr id="208" name="Google Shape;208;p3"/>
          <p:cNvSpPr txBox="1"/>
          <p:nvPr/>
        </p:nvSpPr>
        <p:spPr>
          <a:xfrm>
            <a:off x="267436" y="1208053"/>
            <a:ext cx="655139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BYOD in a Mass health campaign implies: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Using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personally owned</a:t>
            </a: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handheld mobile device </a:t>
            </a: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that is configured with the necessary applications to enable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user collect data on the field.</a:t>
            </a:r>
            <a:endParaRPr dirty="0"/>
          </a:p>
        </p:txBody>
      </p:sp>
      <p:sp>
        <p:nvSpPr>
          <p:cNvPr id="3" name="Google Shape;208;p3"/>
          <p:cNvSpPr txBox="1"/>
          <p:nvPr/>
        </p:nvSpPr>
        <p:spPr>
          <a:xfrm>
            <a:off x="267435" y="3355938"/>
            <a:ext cx="655139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Nigeria digitalized SMC Implementation Facts: </a:t>
            </a:r>
            <a:endParaRPr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2021: Over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1,000 </a:t>
            </a: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personal devices were used</a:t>
            </a:r>
            <a:endParaRPr lang="en-US"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2022: Over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10,000</a:t>
            </a: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personal devices were used</a:t>
            </a:r>
            <a:endParaRPr lang="en-US"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2023: Over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130,000</a:t>
            </a: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personal devices were used</a:t>
            </a:r>
            <a:endParaRPr lang="en-US"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2024: Over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160,000</a:t>
            </a: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personal devices were used</a:t>
            </a:r>
            <a:endParaRPr lang="en-US"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 than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10% of buffer devices </a:t>
            </a: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procured for emergency purposes were utilized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67436" y="6242447"/>
            <a:ext cx="63247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/>
              <a:t>In 2024 alone, more than 40,000 personal devices were actively synchronizing and exchanging data with SMC servers simultaneously</a:t>
            </a:r>
            <a:endParaRPr lang="en-US" sz="1700" i="1" dirty="0"/>
          </a:p>
        </p:txBody>
      </p:sp>
      <p:pic>
        <p:nvPicPr>
          <p:cNvPr id="2" name="Picture 1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 txBox="1">
            <a:spLocks noGrp="1"/>
          </p:cNvSpPr>
          <p:nvPr>
            <p:ph type="title"/>
          </p:nvPr>
        </p:nvSpPr>
        <p:spPr>
          <a:xfrm>
            <a:off x="1803918" y="144498"/>
            <a:ext cx="8584163" cy="81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/>
                <a:cs typeface="Arial" panose="020B0604020202020204"/>
              </a:rPr>
              <a:t>Pillar &amp; Merits of  BYOD Approach</a:t>
            </a:r>
            <a:endParaRPr lang="en-US" sz="4000" dirty="0">
              <a:solidFill>
                <a:schemeClr val="dk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14" name="Google Shape;214;p4"/>
          <p:cNvSpPr txBox="1">
            <a:spLocks noGrp="1"/>
          </p:cNvSpPr>
          <p:nvPr>
            <p:ph type="body" idx="1"/>
          </p:nvPr>
        </p:nvSpPr>
        <p:spPr>
          <a:xfrm>
            <a:off x="473675" y="1559450"/>
            <a:ext cx="6656174" cy="457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>
                <a:latin typeface="+mn-lt"/>
              </a:rPr>
              <a:t>BYOD leverages on:</a:t>
            </a:r>
            <a:endParaRPr lang="en-US" sz="2400" dirty="0">
              <a:latin typeface="+mn-lt"/>
              <a:cs typeface="Arial" panose="020B0604020202020204"/>
              <a:sym typeface="Arial" panose="020B0604020202020204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Users’ </a:t>
            </a:r>
            <a:r>
              <a:rPr lang="en-US" sz="2400" b="1" dirty="0">
                <a:latin typeface="+mn-lt"/>
              </a:rPr>
              <a:t>digital literacy </a:t>
            </a:r>
            <a:r>
              <a:rPr lang="en-US" sz="2400" dirty="0">
                <a:latin typeface="+mn-lt"/>
              </a:rPr>
              <a:t>and familiarity with technology.</a:t>
            </a:r>
            <a:endParaRPr lang="en-US" sz="2400" dirty="0">
              <a:latin typeface="+mn-lt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n-US" sz="2400" b="1" dirty="0">
                <a:latin typeface="+mn-lt"/>
              </a:rPr>
              <a:t>Comfort and proficiency </a:t>
            </a:r>
            <a:r>
              <a:rPr lang="en-US" sz="2400" dirty="0">
                <a:latin typeface="+mn-lt"/>
              </a:rPr>
              <a:t>in using their personal devices for work-related tasks.</a:t>
            </a:r>
            <a:endParaRPr lang="en-US" sz="2400" dirty="0">
              <a:latin typeface="+mn-lt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+mn-lt"/>
              </a:rPr>
              <a:t>Existing </a:t>
            </a:r>
            <a:r>
              <a:rPr lang="en-US" sz="2400" b="1" dirty="0">
                <a:latin typeface="+mn-lt"/>
              </a:rPr>
              <a:t>charging routines </a:t>
            </a:r>
            <a:r>
              <a:rPr lang="en-US" sz="2400" dirty="0">
                <a:latin typeface="+mn-lt"/>
              </a:rPr>
              <a:t>and</a:t>
            </a:r>
            <a:r>
              <a:rPr lang="en-US" sz="2400" b="1" dirty="0">
                <a:latin typeface="+mn-lt"/>
              </a:rPr>
              <a:t> access to power sources </a:t>
            </a:r>
            <a:r>
              <a:rPr lang="en-US" sz="2400" dirty="0">
                <a:latin typeface="+mn-lt"/>
              </a:rPr>
              <a:t>for maintaining device uptime.</a:t>
            </a:r>
            <a:endParaRPr lang="en-US" sz="2400" dirty="0">
              <a:latin typeface="+mn-lt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n-US" sz="2400" b="1" dirty="0">
                <a:latin typeface="+mn-lt"/>
              </a:rPr>
              <a:t>Personal data subscriptions </a:t>
            </a:r>
            <a:r>
              <a:rPr lang="en-US" sz="2400" dirty="0">
                <a:latin typeface="+mn-lt"/>
              </a:rPr>
              <a:t>and their </a:t>
            </a:r>
            <a:r>
              <a:rPr lang="en-US" sz="2400" b="1" dirty="0">
                <a:latin typeface="+mn-lt"/>
              </a:rPr>
              <a:t>knowledge of alternative methods for internet access </a:t>
            </a:r>
            <a:r>
              <a:rPr lang="en-US" sz="2400" dirty="0">
                <a:latin typeface="+mn-lt"/>
              </a:rPr>
              <a:t>in areas with limited mobile network coverage</a:t>
            </a:r>
            <a:endParaRPr lang="en-US" sz="2400" dirty="0">
              <a:latin typeface="+mn-lt"/>
            </a:endParaRPr>
          </a:p>
        </p:txBody>
      </p:sp>
      <p:grpSp>
        <p:nvGrpSpPr>
          <p:cNvPr id="215" name="Google Shape;215;p4"/>
          <p:cNvGrpSpPr/>
          <p:nvPr/>
        </p:nvGrpSpPr>
        <p:grpSpPr>
          <a:xfrm>
            <a:off x="7302148" y="2158495"/>
            <a:ext cx="4416177" cy="4206600"/>
            <a:chOff x="0" y="53640"/>
            <a:chExt cx="4416177" cy="4206600"/>
          </a:xfrm>
        </p:grpSpPr>
        <p:sp>
          <p:nvSpPr>
            <p:cNvPr id="216" name="Google Shape;216;p4"/>
            <p:cNvSpPr/>
            <p:nvPr/>
          </p:nvSpPr>
          <p:spPr>
            <a:xfrm>
              <a:off x="0" y="33408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20808" y="53640"/>
              <a:ext cx="3091323" cy="56088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4"/>
            <p:cNvSpPr txBox="1"/>
            <p:nvPr/>
          </p:nvSpPr>
          <p:spPr>
            <a:xfrm>
              <a:off x="248188" y="81020"/>
              <a:ext cx="303656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Play"/>
                <a:buNone/>
              </a:pPr>
              <a:r>
                <a:rPr lang="en-US" sz="1900" dirty="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Cost-Effectiveness</a:t>
              </a:r>
              <a:endParaRPr sz="19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0" y="119592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20808" y="915480"/>
              <a:ext cx="3091323" cy="560880"/>
            </a:xfrm>
            <a:prstGeom prst="snip1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4"/>
            <p:cNvSpPr txBox="1"/>
            <p:nvPr/>
          </p:nvSpPr>
          <p:spPr>
            <a:xfrm>
              <a:off x="220808" y="962221"/>
              <a:ext cx="3044582" cy="51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 panose="020B0604020202020204"/>
                <a:buNone/>
              </a:pPr>
              <a:r>
                <a:rPr lang="en-US" sz="19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Increased Participation</a:t>
              </a:r>
              <a:endPara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0" y="205776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220808" y="1777320"/>
              <a:ext cx="3091323" cy="56088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4"/>
            <p:cNvSpPr txBox="1"/>
            <p:nvPr/>
          </p:nvSpPr>
          <p:spPr>
            <a:xfrm>
              <a:off x="248188" y="1804700"/>
              <a:ext cx="303656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 panose="020B0604020202020204"/>
                <a:buNone/>
              </a:pPr>
              <a:r>
                <a:rPr lang="en-US" sz="19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Flexibility</a:t>
              </a: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0" y="291960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20808" y="2639160"/>
              <a:ext cx="3091323" cy="56088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248188" y="2666540"/>
              <a:ext cx="303656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 panose="020B0604020202020204"/>
                <a:buNone/>
              </a:pPr>
              <a:r>
                <a:rPr lang="en-US" sz="19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Convenience</a:t>
              </a: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0" y="3781440"/>
              <a:ext cx="4416177" cy="478800"/>
            </a:xfrm>
            <a:prstGeom prst="rect">
              <a:avLst/>
            </a:prstGeom>
            <a:noFill/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20808" y="3501000"/>
              <a:ext cx="3091323" cy="56088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4"/>
            <p:cNvSpPr txBox="1"/>
            <p:nvPr/>
          </p:nvSpPr>
          <p:spPr>
            <a:xfrm>
              <a:off x="248188" y="3528380"/>
              <a:ext cx="303656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0" rIns="116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 panose="020B0604020202020204"/>
                <a:buNone/>
              </a:pPr>
              <a:r>
                <a:rPr lang="en-US" sz="19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Scalability</a:t>
              </a:r>
              <a:endPara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1" name="Google Shape;231;p4"/>
          <p:cNvSpPr txBox="1"/>
          <p:nvPr/>
        </p:nvSpPr>
        <p:spPr>
          <a:xfrm>
            <a:off x="7550336" y="1559074"/>
            <a:ext cx="20511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BYOD Merits:</a:t>
            </a:r>
            <a:endParaRPr sz="2400" b="1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 txBox="1">
            <a:spLocks noGrp="1"/>
          </p:cNvSpPr>
          <p:nvPr>
            <p:ph type="title"/>
          </p:nvPr>
        </p:nvSpPr>
        <p:spPr>
          <a:xfrm>
            <a:off x="771695" y="1721795"/>
            <a:ext cx="10327565" cy="87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Digitalized Health Interventions employs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People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who are trained on the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Process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and use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Technology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to deliver the required results.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37" name="Google Shape;237;p5"/>
          <p:cNvGrpSpPr/>
          <p:nvPr/>
        </p:nvGrpSpPr>
        <p:grpSpPr>
          <a:xfrm>
            <a:off x="1901182" y="3244572"/>
            <a:ext cx="8034540" cy="2737574"/>
            <a:chOff x="74037" y="550009"/>
            <a:chExt cx="8034540" cy="2737574"/>
          </a:xfrm>
        </p:grpSpPr>
        <p:sp>
          <p:nvSpPr>
            <p:cNvPr id="238" name="Google Shape;238;p5"/>
            <p:cNvSpPr/>
            <p:nvPr/>
          </p:nvSpPr>
          <p:spPr>
            <a:xfrm>
              <a:off x="733589" y="550009"/>
              <a:ext cx="1079266" cy="107926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74037" y="2040229"/>
              <a:ext cx="2398370" cy="1247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74037" y="2040229"/>
              <a:ext cx="2398370" cy="1247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/>
                <a:buNone/>
              </a:pPr>
              <a:r>
                <a:rPr lang="en-US" sz="2400" dirty="0">
                  <a:solidFill>
                    <a:schemeClr val="dk1"/>
                  </a:solidFill>
                  <a:ea typeface="Arial" panose="020B0604020202020204"/>
                  <a:cs typeface="Arial" panose="020B0604020202020204"/>
                  <a:sym typeface="Arial" panose="020B0604020202020204"/>
                </a:rPr>
                <a:t>Human Considerations </a:t>
              </a:r>
              <a:r>
                <a:rPr lang="en-US" sz="2400" b="1" dirty="0">
                  <a:solidFill>
                    <a:schemeClr val="dk1"/>
                  </a:solidFill>
                  <a:ea typeface="Arial" panose="020B0604020202020204"/>
                  <a:cs typeface="Arial" panose="020B0604020202020204"/>
                  <a:sym typeface="Arial" panose="020B0604020202020204"/>
                </a:rPr>
                <a:t>People</a:t>
              </a:r>
              <a:endParaRPr dirty="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551674" y="550009"/>
              <a:ext cx="1079266" cy="107926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2892122" y="2040229"/>
              <a:ext cx="2398370" cy="1247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5"/>
            <p:cNvSpPr txBox="1"/>
            <p:nvPr/>
          </p:nvSpPr>
          <p:spPr>
            <a:xfrm>
              <a:off x="2892122" y="2040229"/>
              <a:ext cx="2398370" cy="1247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/>
                <a:buNone/>
                <a:defRPr sz="2400">
                  <a:solidFill>
                    <a:schemeClr val="dk1"/>
                  </a:solidFill>
                  <a:ea typeface="Arial" panose="020B0604020202020204"/>
                  <a:cs typeface="Arial" panose="020B0604020202020204"/>
                </a:defRPr>
              </a:lvl1pPr>
            </a:lstStyle>
            <a:p>
              <a:r>
                <a:rPr lang="en-US" dirty="0">
                  <a:sym typeface="Arial" panose="020B0604020202020204"/>
                </a:rPr>
                <a:t> Operational Considerations </a:t>
              </a:r>
              <a:endParaRPr dirty="0"/>
            </a:p>
            <a:p>
              <a:r>
                <a:rPr lang="en-US" b="1" dirty="0">
                  <a:sym typeface="Arial" panose="020B0604020202020204"/>
                </a:rPr>
                <a:t>Process</a:t>
              </a:r>
              <a:endParaRPr b="1" dirty="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369759" y="550009"/>
              <a:ext cx="1079266" cy="1079266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10207" y="2040229"/>
              <a:ext cx="2398370" cy="1247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5710207" y="2040229"/>
              <a:ext cx="2398370" cy="1247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/>
                <a:buNone/>
              </a:pPr>
              <a:r>
                <a:rPr lang="en-US" sz="2400" dirty="0">
                  <a:solidFill>
                    <a:schemeClr val="dk1"/>
                  </a:solidFill>
                  <a:ea typeface="Arial" panose="020B0604020202020204"/>
                  <a:cs typeface="Arial" panose="020B0604020202020204"/>
                  <a:sym typeface="Arial" panose="020B0604020202020204"/>
                </a:rPr>
                <a:t>   Technical Considerations </a:t>
              </a:r>
              <a:r>
                <a:rPr lang="en-US" sz="2400" b="1" dirty="0">
                  <a:solidFill>
                    <a:schemeClr val="dk1"/>
                  </a:solidFill>
                  <a:ea typeface="Arial" panose="020B0604020202020204"/>
                  <a:cs typeface="Arial" panose="020B0604020202020204"/>
                  <a:sym typeface="Arial" panose="020B0604020202020204"/>
                </a:rPr>
                <a:t>Technology</a:t>
              </a:r>
              <a:endParaRPr dirty="0"/>
            </a:p>
          </p:txBody>
        </p:sp>
      </p:grpSp>
      <p:sp>
        <p:nvSpPr>
          <p:cNvPr id="247" name="Google Shape;247;p5"/>
          <p:cNvSpPr txBox="1"/>
          <p:nvPr/>
        </p:nvSpPr>
        <p:spPr>
          <a:xfrm>
            <a:off x="3618689" y="330673"/>
            <a:ext cx="48151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The KEY </a:t>
            </a:r>
            <a:endParaRPr sz="4000" dirty="0">
              <a:solidFill>
                <a:schemeClr val="dk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" name="Picture 1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>
            <a:spLocks noGrp="1"/>
          </p:cNvSpPr>
          <p:nvPr>
            <p:ph type="title"/>
          </p:nvPr>
        </p:nvSpPr>
        <p:spPr>
          <a:xfrm>
            <a:off x="2981274" y="133674"/>
            <a:ext cx="85846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/>
                <a:ea typeface="+mn-ea"/>
                <a:cs typeface="Arial" panose="020B0604020202020204"/>
              </a:rPr>
              <a:t>Rubric Components Considered</a:t>
            </a:r>
            <a:endParaRPr lang="en-US" sz="4000" dirty="0">
              <a:solidFill>
                <a:schemeClr val="dk1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253" name="Google Shape;253;p6"/>
          <p:cNvSpPr txBox="1">
            <a:spLocks noGrp="1"/>
          </p:cNvSpPr>
          <p:nvPr>
            <p:ph type="body" idx="1"/>
          </p:nvPr>
        </p:nvSpPr>
        <p:spPr>
          <a:xfrm>
            <a:off x="839789" y="1391914"/>
            <a:ext cx="291111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+mn-lt"/>
              </a:rPr>
              <a:t>People</a:t>
            </a:r>
            <a:endParaRPr dirty="0">
              <a:latin typeface="+mn-lt"/>
            </a:endParaRPr>
          </a:p>
        </p:txBody>
      </p:sp>
      <p:sp>
        <p:nvSpPr>
          <p:cNvPr id="254" name="Google Shape;254;p6"/>
          <p:cNvSpPr txBox="1">
            <a:spLocks noGrp="1"/>
          </p:cNvSpPr>
          <p:nvPr>
            <p:ph type="body" idx="2"/>
          </p:nvPr>
        </p:nvSpPr>
        <p:spPr>
          <a:xfrm>
            <a:off x="839789" y="2215826"/>
            <a:ext cx="291111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Security &amp; Privacy</a:t>
            </a: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Digital literacy &amp; smartphone availability</a:t>
            </a:r>
            <a:endParaRPr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Advocacy &amp; Stakeholder Engagement</a:t>
            </a:r>
            <a:endParaRPr dirty="0">
              <a:latin typeface="+mn-lt"/>
            </a:endParaRPr>
          </a:p>
        </p:txBody>
      </p:sp>
      <p:sp>
        <p:nvSpPr>
          <p:cNvPr id="255" name="Google Shape;255;p6"/>
          <p:cNvSpPr txBox="1">
            <a:spLocks noGrp="1"/>
          </p:cNvSpPr>
          <p:nvPr>
            <p:ph type="body" idx="3"/>
          </p:nvPr>
        </p:nvSpPr>
        <p:spPr>
          <a:xfrm>
            <a:off x="8565502" y="1391914"/>
            <a:ext cx="278988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+mn-lt"/>
              </a:rPr>
              <a:t>      Technology</a:t>
            </a:r>
            <a:endParaRPr dirty="0">
              <a:latin typeface="+mn-lt"/>
            </a:endParaRPr>
          </a:p>
        </p:txBody>
      </p:sp>
      <p:sp>
        <p:nvSpPr>
          <p:cNvPr id="256" name="Google Shape;256;p6"/>
          <p:cNvSpPr txBox="1">
            <a:spLocks noGrp="1"/>
          </p:cNvSpPr>
          <p:nvPr>
            <p:ph type="body" idx="4"/>
          </p:nvPr>
        </p:nvSpPr>
        <p:spPr>
          <a:xfrm>
            <a:off x="8565502" y="2215826"/>
            <a:ext cx="278988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Security &amp; Privacy</a:t>
            </a: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Device compatibility &amp; Standardization</a:t>
            </a: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Network Infrastructure &amp; Connectivity</a:t>
            </a: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Support &amp; Maintenance</a:t>
            </a:r>
            <a:endParaRPr sz="2400" dirty="0">
              <a:latin typeface="+mn-lt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4211229" y="1391914"/>
            <a:ext cx="291111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Process</a:t>
            </a:r>
            <a:endParaRPr sz="24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8" name="Google Shape;258;p6"/>
          <p:cNvSpPr txBox="1"/>
          <p:nvPr/>
        </p:nvSpPr>
        <p:spPr>
          <a:xfrm>
            <a:off x="4211228" y="2215826"/>
            <a:ext cx="346786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Security &amp; Privacy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Compatibility Evaluation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Training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Staff Turnover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Device Management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Pre-existing Processes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Socio-cultural Considerations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Complex Operating Environments</a:t>
            </a:r>
            <a:endParaRPr dirty="0"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9" name="Google Shape;259;p6" descr="Users"/>
          <p:cNvSpPr/>
          <p:nvPr/>
        </p:nvSpPr>
        <p:spPr>
          <a:xfrm>
            <a:off x="1088593" y="1676083"/>
            <a:ext cx="539743" cy="53974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6" descr="Hierarchy"/>
          <p:cNvSpPr/>
          <p:nvPr/>
        </p:nvSpPr>
        <p:spPr>
          <a:xfrm>
            <a:off x="4459257" y="1676193"/>
            <a:ext cx="539633" cy="5396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6" descr="Gears"/>
          <p:cNvSpPr/>
          <p:nvPr/>
        </p:nvSpPr>
        <p:spPr>
          <a:xfrm>
            <a:off x="8785531" y="1676083"/>
            <a:ext cx="545853" cy="54585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1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 txBox="1">
            <a:spLocks noGrp="1"/>
          </p:cNvSpPr>
          <p:nvPr>
            <p:ph type="title"/>
          </p:nvPr>
        </p:nvSpPr>
        <p:spPr>
          <a:xfrm>
            <a:off x="2452047" y="237073"/>
            <a:ext cx="8367409" cy="79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/>
                <a:ea typeface="+mn-ea"/>
                <a:cs typeface="Arial" panose="020B0604020202020204"/>
              </a:rPr>
              <a:t>Human</a:t>
            </a:r>
            <a:r>
              <a:rPr lang="en-US" sz="4400" dirty="0"/>
              <a:t> </a:t>
            </a:r>
            <a:r>
              <a:rPr lang="en-US" sz="4000" dirty="0">
                <a:solidFill>
                  <a:schemeClr val="dk1"/>
                </a:solidFill>
                <a:latin typeface="Arial" panose="020B0604020202020204"/>
                <a:ea typeface="+mn-ea"/>
                <a:cs typeface="Arial" panose="020B0604020202020204"/>
              </a:rPr>
              <a:t>Considerations: People</a:t>
            </a:r>
            <a:endParaRPr lang="en-US" sz="4000" dirty="0">
              <a:solidFill>
                <a:schemeClr val="dk1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267" name="Google Shape;267;p7"/>
          <p:cNvSpPr txBox="1">
            <a:spLocks noGrp="1"/>
          </p:cNvSpPr>
          <p:nvPr>
            <p:ph type="body" idx="1"/>
          </p:nvPr>
        </p:nvSpPr>
        <p:spPr>
          <a:xfrm>
            <a:off x="4760843" y="2533849"/>
            <a:ext cx="6522084" cy="207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Perception vs. Reality</a:t>
            </a:r>
            <a:endParaRPr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Advocating against the established norm</a:t>
            </a: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It is a </a:t>
            </a:r>
            <a:r>
              <a:rPr lang="en-US" sz="2400" b="1" dirty="0">
                <a:latin typeface="+mn-lt"/>
              </a:rPr>
              <a:t>PERSONAL</a:t>
            </a:r>
            <a:r>
              <a:rPr lang="en-US" sz="2400" dirty="0">
                <a:latin typeface="+mn-lt"/>
              </a:rPr>
              <a:t> device</a:t>
            </a:r>
            <a:endParaRPr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Outcomes changing attitude</a:t>
            </a:r>
            <a:endParaRPr dirty="0">
              <a:latin typeface="+mn-lt"/>
            </a:endParaRPr>
          </a:p>
        </p:txBody>
      </p:sp>
      <p:pic>
        <p:nvPicPr>
          <p:cNvPr id="268" name="Google Shape;268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09073" y="1817607"/>
            <a:ext cx="3503390" cy="35033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"/>
          <p:cNvSpPr txBox="1"/>
          <p:nvPr/>
        </p:nvSpPr>
        <p:spPr>
          <a:xfrm>
            <a:off x="501858" y="5916302"/>
            <a:ext cx="3056350" cy="3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Security &amp; Privacy</a:t>
            </a:r>
            <a:endParaRPr sz="2000" i="1" dirty="0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endParaRPr sz="2000" i="1" dirty="0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3897551" y="5916302"/>
            <a:ext cx="3503390" cy="67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Digital literacy &amp; smartphone availability</a:t>
            </a:r>
            <a:endParaRPr dirty="0"/>
          </a:p>
        </p:txBody>
      </p:sp>
      <p:sp>
        <p:nvSpPr>
          <p:cNvPr id="271" name="Google Shape;271;p7"/>
          <p:cNvSpPr txBox="1"/>
          <p:nvPr/>
        </p:nvSpPr>
        <p:spPr>
          <a:xfrm>
            <a:off x="7740284" y="5916302"/>
            <a:ext cx="3949857" cy="67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/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Advocacy &amp; Stakeholder Engagement</a:t>
            </a:r>
            <a:endParaRPr dirty="0"/>
          </a:p>
        </p:txBody>
      </p:sp>
      <p:pic>
        <p:nvPicPr>
          <p:cNvPr id="2" name="Picture 1" descr="A blue bug with a white pill and green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06" y="212537"/>
            <a:ext cx="1120103" cy="7097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ead03f-cc21-49fc-a854-41e727156f9b">
      <Terms xmlns="http://schemas.microsoft.com/office/infopath/2007/PartnerControls"/>
    </lcf76f155ced4ddcb4097134ff3c332f>
    <TaxCatchAll xmlns="afe9151d-a716-4d3e-a7ff-abacb9b5fb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1CA5E1DAFCED42973DE6134E536A5F" ma:contentTypeVersion="18" ma:contentTypeDescription="Create a new document." ma:contentTypeScope="" ma:versionID="7324cdc0b1a86228352954ba7c568f16">
  <xsd:schema xmlns:xsd="http://www.w3.org/2001/XMLSchema" xmlns:xs="http://www.w3.org/2001/XMLSchema" xmlns:p="http://schemas.microsoft.com/office/2006/metadata/properties" xmlns:ns2="17ead03f-cc21-49fc-a854-41e727156f9b" xmlns:ns3="afe9151d-a716-4d3e-a7ff-abacb9b5fb45" targetNamespace="http://schemas.microsoft.com/office/2006/metadata/properties" ma:root="true" ma:fieldsID="2ddd5d7f517ea6f16c93fb72bd7d966a" ns2:_="" ns3:_="">
    <xsd:import namespace="17ead03f-cc21-49fc-a854-41e727156f9b"/>
    <xsd:import namespace="afe9151d-a716-4d3e-a7ff-abacb9b5fb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ad03f-cc21-49fc-a854-41e727156f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23a477-ea00-4401-b3f8-ea4627891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9151d-a716-4d3e-a7ff-abacb9b5f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3181a-ad71-4e78-8782-33bab1bb30b1}" ma:internalName="TaxCatchAll" ma:showField="CatchAllData" ma:web="afe9151d-a716-4d3e-a7ff-abacb9b5fb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54C97-5DA4-4FDA-B3B7-E437883527BA}">
  <ds:schemaRefs/>
</ds:datastoreItem>
</file>

<file path=customXml/itemProps2.xml><?xml version="1.0" encoding="utf-8"?>
<ds:datastoreItem xmlns:ds="http://schemas.openxmlformats.org/officeDocument/2006/customXml" ds:itemID="{3E2257D7-BB4C-4F09-B208-6DCA6A769769}">
  <ds:schemaRefs/>
</ds:datastoreItem>
</file>

<file path=customXml/itemProps3.xml><?xml version="1.0" encoding="utf-8"?>
<ds:datastoreItem xmlns:ds="http://schemas.openxmlformats.org/officeDocument/2006/customXml" ds:itemID="{58DB106C-74FB-4B67-9DC0-4D9B34DC0BE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6784</Words>
  <Application>WPS Presentation</Application>
  <PresentationFormat>Widescreen</PresentationFormat>
  <Paragraphs>352</Paragraphs>
  <Slides>17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SimSun</vt:lpstr>
      <vt:lpstr>Wingdings</vt:lpstr>
      <vt:lpstr>TT Norms Medium</vt:lpstr>
      <vt:lpstr>Yu Gothic UI</vt:lpstr>
      <vt:lpstr>TT Norms Regular</vt:lpstr>
      <vt:lpstr>TT Norms Regular</vt:lpstr>
      <vt:lpstr>Segoe Print</vt:lpstr>
      <vt:lpstr>Helvetica Neue Medium</vt:lpstr>
      <vt:lpstr>Helvetica Neue</vt:lpstr>
      <vt:lpstr>Arial</vt:lpstr>
      <vt:lpstr>Calibri</vt:lpstr>
      <vt:lpstr>Aptos</vt:lpstr>
      <vt:lpstr>Century Gothic</vt:lpstr>
      <vt:lpstr>Aptos</vt:lpstr>
      <vt:lpstr>Play</vt:lpstr>
      <vt:lpstr>Microsoft YaHei</vt:lpstr>
      <vt:lpstr>Arial Unicode MS</vt:lpstr>
      <vt:lpstr>Segoe UI</vt:lpstr>
      <vt:lpstr>Custom Design</vt:lpstr>
      <vt:lpstr>Reaching 10M children within 10 Days</vt:lpstr>
      <vt:lpstr>Innovation Driven Operational Excellence</vt:lpstr>
      <vt:lpstr>History and Structure of Redrose</vt:lpstr>
      <vt:lpstr>PowerPoint 演示文稿</vt:lpstr>
      <vt:lpstr>PowerPoint 演示文稿</vt:lpstr>
      <vt:lpstr>Pillar &amp; Merits of  BYOD Approach</vt:lpstr>
      <vt:lpstr>Digitalized Health Interventions employs People who are trained on the Process and use Technology to deliver the required results.</vt:lpstr>
      <vt:lpstr>Rubric Components Considered</vt:lpstr>
      <vt:lpstr>Human Considerations: People</vt:lpstr>
      <vt:lpstr>Process Considerations: Operations</vt:lpstr>
      <vt:lpstr>Process Considerations: Tricky Operations</vt:lpstr>
      <vt:lpstr>Technical Considerations: Technology</vt:lpstr>
      <vt:lpstr>Benefits and Challenges of BYOD</vt:lpstr>
      <vt:lpstr>In Summary</vt:lpstr>
      <vt:lpstr>Conclusion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Ochayi Akoh</dc:creator>
  <cp:lastModifiedBy>flex 5 i5</cp:lastModifiedBy>
  <cp:revision>6</cp:revision>
  <dcterms:created xsi:type="dcterms:W3CDTF">2025-02-25T00:38:00Z</dcterms:created>
  <dcterms:modified xsi:type="dcterms:W3CDTF">2025-03-04T09:28:39Z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0x0101000F1CA5E1DAFCED42973DE6134E536A5F</vt:lpwstr>
  </property>
  <property fmtid="{D5CDD505-2E9C-101B-9397-08002B2CF9AE}" pid="3" name="MediaServiceImageTags">
    <vt:lpwstr/>
  </property>
  <property fmtid="{D5CDD505-2E9C-101B-9397-08002B2CF9AE}" pid="4" name="ICV">
    <vt:lpwstr>1A1BE056B5604505A9FA1D315930852B_13</vt:lpwstr>
  </property>
  <property fmtid="{D5CDD505-2E9C-101B-9397-08002B2CF9AE}" pid="5" name="KSOProductBuildVer">
    <vt:lpwstr>2057-12.2.0.20341</vt:lpwstr>
  </property>
</Properties>
</file>