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4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85" r:id="rId3"/>
    <p:sldId id="5402" r:id="rId5"/>
    <p:sldId id="5418" r:id="rId6"/>
    <p:sldId id="5407" r:id="rId7"/>
    <p:sldId id="5420" r:id="rId8"/>
    <p:sldId id="5422" r:id="rId9"/>
    <p:sldId id="5399" r:id="rId10"/>
    <p:sldId id="5421" r:id="rId11"/>
    <p:sldId id="5409" r:id="rId12"/>
    <p:sldId id="5413" r:id="rId13"/>
    <p:sldId id="5392" r:id="rId14"/>
    <p:sldId id="271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1902B2CD-0C99-4D4D-8E77-E1FF9B44DF02}">
          <p14:sldIdLst>
            <p14:sldId id="285"/>
            <p14:sldId id="5402"/>
            <p14:sldId id="5418"/>
            <p14:sldId id="5407"/>
            <p14:sldId id="5420"/>
            <p14:sldId id="5422"/>
            <p14:sldId id="5399"/>
            <p14:sldId id="5421"/>
            <p14:sldId id="5409"/>
            <p14:sldId id="5413"/>
            <p14:sldId id="5392"/>
            <p14:sldId id="27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rogers" initials="cr" lastIdx="9" clrIdx="0"/>
  <p:cmAuthor id="2" name="Hupudio,Lestari" initials="H" lastIdx="8" clrIdx="1"/>
  <p:cmAuthor id="3" name="Rogers,Christine" initials="R" lastIdx="4" clrIdx="2"/>
  <p:cmAuthor id="4" name="Humphries,David" initials="H" lastIdx="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551E"/>
    <a:srgbClr val="AB822D"/>
    <a:srgbClr val="D4A548"/>
    <a:srgbClr val="C6932E"/>
    <a:srgbClr val="86B7AE"/>
    <a:srgbClr val="FED457"/>
    <a:srgbClr val="E28700"/>
    <a:srgbClr val="E0EFF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3" autoAdjust="0"/>
  </p:normalViewPr>
  <p:slideViewPr>
    <p:cSldViewPr snapToGrid="0">
      <p:cViewPr varScale="1">
        <p:scale>
          <a:sx n="93" d="100"/>
          <a:sy n="93" d="100"/>
        </p:scale>
        <p:origin x="51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ustomXml" Target="../customXml/item3.xml"/><Relationship Id="rId22" Type="http://schemas.openxmlformats.org/officeDocument/2006/relationships/customXml" Target="../customXml/item2.xml"/><Relationship Id="rId21" Type="http://schemas.openxmlformats.org/officeDocument/2006/relationships/customXml" Target="../customXml/item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A5C4-1F71-4EF8-8167-F401066909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F684-1237-4C71-877A-AACB0AF04B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A691-EB53-4C51-9A44-630E2E102E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B8570-6274-4E41-8B92-9684B098BA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80CFF-6AAF-4AEC-B5D6-1F860F636ED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B8570-6274-4E41-8B92-9684B098BA2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information is from</a:t>
            </a:r>
            <a:r>
              <a:rPr lang="en-US" baseline="0"/>
              <a:t> 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August 2024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Presentation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301116" y="1719088"/>
            <a:ext cx="5378064" cy="10156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edit the presentation title</a:t>
            </a:r>
            <a:endParaRPr lang="en-US"/>
          </a:p>
        </p:txBody>
      </p:sp>
      <p:sp>
        <p:nvSpPr>
          <p:cNvPr id="55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3406140" y="2965442"/>
            <a:ext cx="5273040" cy="4584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Add Speaker Name</a:t>
            </a:r>
            <a:endParaRPr lang="en-US"/>
          </a:p>
        </p:txBody>
      </p:sp>
      <p:sp>
        <p:nvSpPr>
          <p:cNvPr id="56" name="Text Placeholder 53"/>
          <p:cNvSpPr>
            <a:spLocks noGrp="1"/>
          </p:cNvSpPr>
          <p:nvPr>
            <p:ph type="body" sz="quarter" idx="13" hasCustomPrompt="1"/>
          </p:nvPr>
        </p:nvSpPr>
        <p:spPr>
          <a:xfrm>
            <a:off x="3461137" y="3530005"/>
            <a:ext cx="5218044" cy="4584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Add Job Title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628190" y="4939273"/>
            <a:ext cx="157763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>
                <a:solidFill>
                  <a:schemeClr val="bg2">
                    <a:lumMod val="90000"/>
                    <a:lumOff val="10000"/>
                  </a:schemeClr>
                </a:solidFill>
                <a:effectLst/>
                <a:latin typeface="+mn-lt"/>
              </a:rPr>
              <a:t>Photo credit: Samy Rakotoniaina/MSH</a:t>
            </a:r>
            <a:endParaRPr lang="en-US" sz="700" b="0">
              <a:solidFill>
                <a:schemeClr val="bg2">
                  <a:lumMod val="90000"/>
                  <a:lumOff val="10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Picture 4" descr="A person in a white coat&#10;&#10;Description automatically generate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499"/>
            <a:ext cx="3301116" cy="497310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230880" y="2735945"/>
            <a:ext cx="5547946" cy="243578"/>
            <a:chOff x="3230880" y="2735945"/>
            <a:chExt cx="5547946" cy="243578"/>
          </a:xfrm>
        </p:grpSpPr>
        <p:cxnSp>
          <p:nvCxnSpPr>
            <p:cNvPr id="51" name="Straight Connector 50"/>
            <p:cNvCxnSpPr/>
            <p:nvPr userDrawn="1"/>
          </p:nvCxnSpPr>
          <p:spPr>
            <a:xfrm>
              <a:off x="3230880" y="2849492"/>
              <a:ext cx="2600178" cy="0"/>
            </a:xfrm>
            <a:prstGeom prst="line">
              <a:avLst/>
            </a:prstGeom>
            <a:ln w="12700">
              <a:solidFill>
                <a:srgbClr val="FFFFFF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84202" y="2735945"/>
              <a:ext cx="211893" cy="24357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6175717" y="2856174"/>
              <a:ext cx="2603109" cy="0"/>
            </a:xfrm>
            <a:prstGeom prst="line">
              <a:avLst/>
            </a:prstGeom>
            <a:ln w="12700">
              <a:solidFill>
                <a:srgbClr val="FFFFFF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" y="1097280"/>
            <a:ext cx="267244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57200" y="262890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343274" y="1097280"/>
            <a:ext cx="5343526" cy="3086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-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57200" y="262890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57199" y="1097280"/>
            <a:ext cx="8229599" cy="181588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+mn-lt"/>
              </a:defRPr>
            </a:lvl1pPr>
            <a:lvl2pPr>
              <a:spcBef>
                <a:spcPts val="0"/>
              </a:spcBef>
              <a:buClr>
                <a:srgbClr val="FFFFFF"/>
              </a:buClr>
              <a:defRPr sz="2000">
                <a:solidFill>
                  <a:srgbClr val="FFFFFF"/>
                </a:solidFill>
                <a:latin typeface="+mn-lt"/>
              </a:defRPr>
            </a:lvl2pPr>
            <a:lvl3pPr>
              <a:spcBef>
                <a:spcPts val="0"/>
              </a:spcBef>
              <a:buClr>
                <a:srgbClr val="FFFFFF"/>
              </a:buClr>
              <a:defRPr sz="1800">
                <a:solidFill>
                  <a:srgbClr val="FFFFFF"/>
                </a:solidFill>
                <a:latin typeface="+mn-lt"/>
              </a:defRPr>
            </a:lvl3pPr>
            <a:lvl4pPr>
              <a:spcBef>
                <a:spcPts val="0"/>
              </a:spcBef>
              <a:buClr>
                <a:srgbClr val="FFFFFF"/>
              </a:buClr>
              <a:defRPr sz="1600">
                <a:solidFill>
                  <a:srgbClr val="FFFFFF"/>
                </a:solidFill>
                <a:latin typeface="+mn-lt"/>
              </a:defRPr>
            </a:lvl4pPr>
            <a:lvl5pPr>
              <a:spcBef>
                <a:spcPts val="0"/>
              </a:spcBef>
              <a:buClr>
                <a:srgbClr val="FFFFFF"/>
              </a:buClr>
              <a:defRPr sz="1400">
                <a:solidFill>
                  <a:srgbClr val="FFFFFF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47" name="Graphic 46"/>
          <p:cNvPicPr>
            <a:picLocks noChangeAspect="1"/>
          </p:cNvPicPr>
          <p:nvPr userDrawn="1"/>
        </p:nvPicPr>
        <p:blipFill>
          <a:blip r:embed="rId2" cstate="screen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718216">
            <a:off x="6244781" y="827189"/>
            <a:ext cx="6408383" cy="1773749"/>
          </a:xfrm>
          <a:prstGeom prst="rect">
            <a:avLst/>
          </a:prstGeom>
        </p:spPr>
      </p:pic>
      <p:sp>
        <p:nvSpPr>
          <p:cNvPr id="4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41" y="4403364"/>
            <a:ext cx="1202614" cy="493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l-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57200" y="262890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57199" y="1097280"/>
            <a:ext cx="8229599" cy="181588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defRPr sz="2400">
                <a:solidFill>
                  <a:srgbClr val="FFFFFF"/>
                </a:solidFill>
                <a:latin typeface="+mn-lt"/>
              </a:defRPr>
            </a:lvl1pPr>
            <a:lvl2pPr>
              <a:spcBef>
                <a:spcPts val="0"/>
              </a:spcBef>
              <a:buClr>
                <a:schemeClr val="bg1"/>
              </a:buClr>
              <a:defRPr sz="2000">
                <a:solidFill>
                  <a:srgbClr val="FFFFFF"/>
                </a:solidFill>
                <a:latin typeface="+mn-lt"/>
              </a:defRPr>
            </a:lvl2pPr>
            <a:lvl3pPr>
              <a:spcBef>
                <a:spcPts val="0"/>
              </a:spcBef>
              <a:buClr>
                <a:schemeClr val="bg1"/>
              </a:buClr>
              <a:defRPr sz="1800">
                <a:solidFill>
                  <a:srgbClr val="FFFFFF"/>
                </a:solidFill>
                <a:latin typeface="+mn-lt"/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600">
                <a:solidFill>
                  <a:srgbClr val="FFFFFF"/>
                </a:solidFill>
                <a:latin typeface="+mn-lt"/>
              </a:defRPr>
            </a:lvl4pPr>
            <a:lvl5pPr>
              <a:spcBef>
                <a:spcPts val="0"/>
              </a:spcBef>
              <a:buClr>
                <a:schemeClr val="bg1"/>
              </a:buClr>
              <a:defRPr sz="1400">
                <a:solidFill>
                  <a:srgbClr val="FFFFFF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3" name="Graphic 2"/>
          <p:cNvPicPr>
            <a:picLocks noChangeAspect="1"/>
          </p:cNvPicPr>
          <p:nvPr userDrawn="1"/>
        </p:nvPicPr>
        <p:blipFill>
          <a:blip r:embed="rId2" cstate="screen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020" y="4149470"/>
            <a:ext cx="6408383" cy="1773749"/>
          </a:xfrm>
          <a:prstGeom prst="rect">
            <a:avLst/>
          </a:prstGeom>
        </p:spPr>
      </p:pic>
      <p:sp>
        <p:nvSpPr>
          <p:cNvPr id="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41" y="4403364"/>
            <a:ext cx="1202614" cy="493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eige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57200" y="262890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4179" y="3996630"/>
            <a:ext cx="7326221" cy="1767960"/>
          </a:xfrm>
          <a:prstGeom prst="rect">
            <a:avLst/>
          </a:prstGeom>
        </p:spPr>
      </p:pic>
      <p:sp>
        <p:nvSpPr>
          <p:cNvPr id="10" name="Text Placeholder 25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190821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  <p:pic>
        <p:nvPicPr>
          <p:cNvPr id="4" name="Picture 3" descr="A green and white logo&#10;&#10;Description automatically generate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03364"/>
            <a:ext cx="1202697" cy="493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End Presentation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by sleeping on a bed&#10;&#10;Description automatically generate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5400000">
            <a:off x="1633344" y="-1000144"/>
            <a:ext cx="182880" cy="21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18862" y="4529693"/>
            <a:ext cx="11679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i="0">
                <a:solidFill>
                  <a:schemeClr val="bg1"/>
                </a:solidFill>
                <a:latin typeface="Gill Sans MT" panose="020B0502020104020203" pitchFamily="34" charset="0"/>
              </a:rPr>
              <a:t>www.msh.org</a:t>
            </a:r>
            <a:endParaRPr lang="en-US" sz="1600" i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45481" y="4853062"/>
            <a:ext cx="1441373" cy="10772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r>
              <a:rPr lang="en-US" sz="800" b="0">
                <a:solidFill>
                  <a:schemeClr val="bg1"/>
                </a:solidFill>
                <a:effectLst/>
                <a:latin typeface="+mn-lt"/>
              </a:rPr>
              <a:t>Photo credit: Jenn Gardella/MSH</a:t>
            </a:r>
            <a:endParaRPr lang="en-US" sz="800" b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7944" y="1031775"/>
            <a:ext cx="4901708" cy="875689"/>
          </a:xfrm>
          <a:prstGeom prst="rect">
            <a:avLst/>
          </a:prstGeom>
          <a:noFill/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Aft>
                <a:spcPts val="0"/>
              </a:spcAft>
            </a:pPr>
            <a:r>
              <a:rPr lang="en-US" sz="1400" i="0" spc="40" baseline="0">
                <a:solidFill>
                  <a:schemeClr val="bg1"/>
                </a:solidFill>
                <a:latin typeface="+mn-lt"/>
              </a:rPr>
              <a:t>Saving lives and improving the health of the world’s poorest </a:t>
            </a:r>
            <a:br>
              <a:rPr lang="en-US" sz="1400" i="0" spc="40" baseline="0">
                <a:solidFill>
                  <a:schemeClr val="bg1"/>
                </a:solidFill>
                <a:latin typeface="+mn-lt"/>
              </a:rPr>
            </a:br>
            <a:r>
              <a:rPr lang="en-US" sz="1400" i="0" spc="40" baseline="0">
                <a:solidFill>
                  <a:schemeClr val="bg1"/>
                </a:solidFill>
                <a:latin typeface="+mn-lt"/>
              </a:rPr>
              <a:t>and most vulnerable people by closing the gap between knowledge and action in public health.</a:t>
            </a:r>
            <a:endParaRPr lang="en-US" sz="1400" i="0" spc="4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47945" y="408990"/>
            <a:ext cx="3414823" cy="646331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7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spc="40" baseline="0">
                <a:solidFill>
                  <a:schemeClr val="bg1"/>
                </a:solidFill>
                <a:latin typeface="+mn-lt"/>
              </a:rPr>
              <a:t>STRONGER HEALTH SYSTEMS.</a:t>
            </a:r>
            <a:br>
              <a:rPr lang="en-US" sz="1800" spc="40" baseline="0">
                <a:solidFill>
                  <a:schemeClr val="bg1"/>
                </a:solidFill>
                <a:latin typeface="+mn-lt"/>
              </a:rPr>
            </a:br>
            <a:r>
              <a:rPr lang="en-US" sz="1800" spc="40" baseline="0">
                <a:solidFill>
                  <a:schemeClr val="bg1"/>
                </a:solidFill>
                <a:latin typeface="+mn-lt"/>
              </a:rPr>
              <a:t>GREATER HEALTH IMPACT.</a:t>
            </a:r>
            <a:endParaRPr lang="en-US" sz="1800" spc="4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 descr="A white text on a black background&#10;&#10;Description automatically generate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0" y="4290797"/>
            <a:ext cx="1763365" cy="724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WeWork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0" y="1127"/>
            <a:ext cx="9136560" cy="47600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90963" y="660629"/>
            <a:ext cx="67620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baseline="0">
                <a:solidFill>
                  <a:schemeClr val="tx1"/>
                </a:solidFill>
                <a:latin typeface="+mn-lt"/>
              </a:rPr>
              <a:t>Since our founding in 1971, MSH has improved health systems in more than 150 countries worldwide.</a:t>
            </a:r>
            <a:endParaRPr lang="en-US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2913864" y="191507"/>
            <a:ext cx="3316273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+mj-lt"/>
              </a:rPr>
              <a:t>Where We</a:t>
            </a:r>
            <a:r>
              <a:rPr lang="en-US" sz="3200" baseline="0">
                <a:solidFill>
                  <a:schemeClr val="tx1"/>
                </a:solidFill>
                <a:latin typeface="+mj-lt"/>
              </a:rPr>
              <a:t> Work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5548828" y="2848708"/>
            <a:ext cx="1313210" cy="131321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0">
            <a:noAutofit/>
          </a:bodyPr>
          <a:lstStyle/>
          <a:p>
            <a:pPr algn="ctr"/>
            <a:r>
              <a:rPr lang="en-US" sz="1600" b="0" i="0" u="none" strike="noStrike" baseline="0">
                <a:solidFill>
                  <a:srgbClr val="FFFFFF"/>
                </a:solidFill>
                <a:latin typeface="Montserrat" panose="00000500000000000000" pitchFamily="50" charset="0"/>
              </a:rPr>
              <a:t>85%</a:t>
            </a:r>
            <a:endParaRPr lang="en-US" sz="1600" b="0" i="0" u="none" strike="noStrike" baseline="0">
              <a:solidFill>
                <a:srgbClr val="FFFFFF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Of MSH personnel in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countries or regional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offices are from the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country or region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where they work</a:t>
            </a:r>
            <a:endParaRPr lang="en-US" sz="9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819767" y="2665828"/>
            <a:ext cx="742392" cy="742392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9144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noProof="0">
                <a:solidFill>
                  <a:srgbClr val="FFFFFF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39</a:t>
            </a:r>
            <a:endParaRPr lang="en-US" sz="1600" b="0" noProof="0">
              <a:solidFill>
                <a:srgbClr val="FFFFFF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noProof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Countries</a:t>
            </a:r>
            <a:endParaRPr lang="en-US" sz="900" b="0" noProof="0">
              <a:solidFill>
                <a:srgbClr val="FFFFFF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155712" y="3441289"/>
            <a:ext cx="822960" cy="82296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9144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noProof="0">
                <a:solidFill>
                  <a:srgbClr val="FFFFFF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1,800+</a:t>
            </a:r>
            <a:endParaRPr lang="en-US" sz="1600" b="0" noProof="0">
              <a:solidFill>
                <a:srgbClr val="FFFFFF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b="0" noProof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Total staff</a:t>
            </a:r>
            <a:endParaRPr lang="en-US" sz="900" b="0" noProof="0">
              <a:solidFill>
                <a:srgbClr val="FFFFFF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3260830" y="2961888"/>
            <a:ext cx="1005840" cy="100584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9144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noProof="0">
                <a:solidFill>
                  <a:srgbClr val="FFFFFF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1,500+</a:t>
            </a:r>
            <a:endParaRPr lang="en-US" sz="1600" b="0" noProof="0">
              <a:solidFill>
                <a:srgbClr val="FFFFFF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b="0" noProof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Staff outside</a:t>
            </a:r>
            <a:br>
              <a:rPr lang="en-US" sz="900" b="0" noProof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b="0" noProof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of the US</a:t>
            </a:r>
            <a:endParaRPr lang="en-US" sz="900" b="0" noProof="0">
              <a:solidFill>
                <a:srgbClr val="FFFFFF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spect="1"/>
          </p:cNvSpPr>
          <p:nvPr userDrawn="1"/>
        </p:nvSpPr>
        <p:spPr>
          <a:xfrm>
            <a:off x="6914494" y="3373368"/>
            <a:ext cx="1191175" cy="118872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45720">
            <a:noAutofit/>
          </a:bodyPr>
          <a:lstStyle/>
          <a:p>
            <a:pPr algn="ctr"/>
            <a:r>
              <a:rPr lang="en-US" sz="1600" b="0" i="0" u="none" strike="noStrike" baseline="0">
                <a:solidFill>
                  <a:srgbClr val="FFFFFF"/>
                </a:solidFill>
                <a:latin typeface="Montserrat" panose="00000500000000000000" pitchFamily="50" charset="0"/>
              </a:rPr>
              <a:t>77</a:t>
            </a:r>
            <a:endParaRPr lang="en-US" sz="1600" b="0" i="0" u="none" strike="noStrike" baseline="0">
              <a:solidFill>
                <a:srgbClr val="FFFFFF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Local partner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organizations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MSH worked with</a:t>
            </a:r>
            <a:endParaRPr lang="en-US" sz="9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TextBox 21"/>
          <p:cNvSpPr txBox="1">
            <a:spLocks noChangeAspect="1"/>
          </p:cNvSpPr>
          <p:nvPr userDrawn="1"/>
        </p:nvSpPr>
        <p:spPr>
          <a:xfrm>
            <a:off x="2541066" y="3833976"/>
            <a:ext cx="1005840" cy="100584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0" bIns="0">
            <a:noAutofit/>
          </a:bodyPr>
          <a:lstStyle/>
          <a:p>
            <a:pPr algn="ctr"/>
            <a:r>
              <a:rPr lang="en-US" sz="1600" b="0" i="0" u="none" strike="noStrike" baseline="0">
                <a:solidFill>
                  <a:srgbClr val="FFFFFF"/>
                </a:solidFill>
                <a:latin typeface="Montserrat" panose="00000500000000000000" pitchFamily="50" charset="0"/>
              </a:rPr>
              <a:t>15</a:t>
            </a:r>
            <a:endParaRPr lang="en-US" sz="1600" b="0" i="0" u="none" strike="noStrike" baseline="0">
              <a:solidFill>
                <a:srgbClr val="FFFFFF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US small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businesses MSH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partnered with</a:t>
            </a:r>
            <a:endParaRPr lang="en-US" sz="9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/>
          <p:cNvSpPr txBox="1">
            <a:spLocks noChangeAspect="1"/>
          </p:cNvSpPr>
          <p:nvPr userDrawn="1"/>
        </p:nvSpPr>
        <p:spPr>
          <a:xfrm>
            <a:off x="4021929" y="3714276"/>
            <a:ext cx="1191175" cy="118872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45720">
            <a:noAutofit/>
          </a:bodyPr>
          <a:lstStyle/>
          <a:p>
            <a:pPr algn="ctr"/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We supported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the COVID-19</a:t>
            </a:r>
            <a:b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</a:br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response in</a:t>
            </a:r>
            <a:endParaRPr lang="en-US" sz="900" b="0" i="0" u="none" strike="noStrike" baseline="0">
              <a:solidFill>
                <a:srgbClr val="FFFFFF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0" i="0" u="none" strike="noStrike" baseline="0">
                <a:solidFill>
                  <a:srgbClr val="FFFFFF"/>
                </a:solidFill>
                <a:latin typeface="Montserrat" panose="00000500000000000000" pitchFamily="50" charset="0"/>
              </a:rPr>
              <a:t>27</a:t>
            </a:r>
            <a:endParaRPr lang="en-US" sz="1600" b="0" i="0" u="none" strike="noStrike" baseline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n-US" sz="900" b="0" i="0" u="none" strike="noStrike" baseline="0">
                <a:solidFill>
                  <a:srgbClr val="FFFFFF"/>
                </a:solidFill>
                <a:latin typeface="+mn-lt"/>
              </a:rPr>
              <a:t>countries.</a:t>
            </a:r>
            <a:endParaRPr lang="en-US" sz="9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5634233" y="4260816"/>
            <a:ext cx="1634906" cy="669608"/>
            <a:chOff x="5966069" y="4260816"/>
            <a:chExt cx="1634906" cy="669608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966069" y="4260816"/>
              <a:ext cx="1446419" cy="338554"/>
              <a:chOff x="7381300" y="1814327"/>
              <a:chExt cx="1446419" cy="338554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7462290" y="1814327"/>
                <a:ext cx="1365429" cy="33855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800" noProof="0">
                    <a:solidFill>
                      <a:schemeClr val="tx1"/>
                    </a:solidFill>
                    <a:latin typeface="+mn-lt"/>
                  </a:rPr>
                  <a:t>Countries where MSH</a:t>
                </a:r>
                <a:endParaRPr lang="en-US" sz="800" noProof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800" noProof="0">
                    <a:solidFill>
                      <a:schemeClr val="tx1"/>
                    </a:solidFill>
                    <a:latin typeface="+mn-lt"/>
                  </a:rPr>
                  <a:t>has project offices</a:t>
                </a:r>
                <a:endParaRPr lang="en-US" sz="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" name="Rectangle: Rounded Corners 1"/>
              <p:cNvSpPr/>
              <p:nvPr userDrawn="1"/>
            </p:nvSpPr>
            <p:spPr>
              <a:xfrm>
                <a:off x="7381300" y="1930628"/>
                <a:ext cx="119115" cy="11254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5966069" y="4591870"/>
              <a:ext cx="1634906" cy="338554"/>
              <a:chOff x="7381300" y="1814327"/>
              <a:chExt cx="1634906" cy="338554"/>
            </a:xfrm>
          </p:grpSpPr>
          <p:sp>
            <p:nvSpPr>
              <p:cNvPr id="27" name="Rectangle 26"/>
              <p:cNvSpPr/>
              <p:nvPr userDrawn="1"/>
            </p:nvSpPr>
            <p:spPr>
              <a:xfrm>
                <a:off x="7462290" y="1814327"/>
                <a:ext cx="1553916" cy="33855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800" noProof="0">
                    <a:solidFill>
                      <a:schemeClr val="tx1"/>
                    </a:solidFill>
                    <a:latin typeface="+mn-lt"/>
                  </a:rPr>
                  <a:t>Countries where MSH has </a:t>
                </a:r>
                <a:endParaRPr lang="en-US" sz="800" noProof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800" noProof="0">
                    <a:solidFill>
                      <a:schemeClr val="tx1"/>
                    </a:solidFill>
                    <a:latin typeface="+mn-lt"/>
                  </a:rPr>
                  <a:t>small grants and consultancies</a:t>
                </a:r>
                <a:endParaRPr lang="en-US" sz="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Rectangle: Rounded Corners 27"/>
              <p:cNvSpPr/>
              <p:nvPr userDrawn="1"/>
            </p:nvSpPr>
            <p:spPr>
              <a:xfrm>
                <a:off x="7381300" y="1930628"/>
                <a:ext cx="119115" cy="112541"/>
              </a:xfrm>
              <a:prstGeom prst="roundRect">
                <a:avLst/>
              </a:prstGeom>
              <a:solidFill>
                <a:srgbClr val="86B7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>
            <a:off x="8072043" y="1681663"/>
            <a:ext cx="1031190" cy="3154710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" b="0" i="0" u="sng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AFRICA</a:t>
            </a:r>
            <a:endParaRPr lang="en-US" sz="900" b="0" i="0" u="sng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Benin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Burkina Faso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Cameroon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Chad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Côte d’Ivoire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Democratic Republic of the Congo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Ethiopia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The Gambia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Ghana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Kenya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Liberia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Madagascar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Malawi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Mali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Nigeria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Rwanda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Tanzania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Uganda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Zambia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66412" y="443062"/>
            <a:ext cx="1031190" cy="1138773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" b="0" i="0" u="sng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ASIA &amp; THE MIDDLE EAST</a:t>
            </a:r>
            <a:endParaRPr lang="en-US" sz="900" b="0" i="0" u="sng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Afghanistan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Bangladesh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India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Indonesia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Jordan 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61506" y="3225021"/>
            <a:ext cx="1031190" cy="1146468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" b="0" i="0" u="sng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EUROPE</a:t>
            </a:r>
            <a:r>
              <a:rPr lang="en-US" sz="800" b="1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 </a:t>
            </a:r>
            <a:endParaRPr lang="en-US" sz="800" b="1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Belgium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France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Netherlands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Spain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Ukraine 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United Kingdom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161506" y="1639972"/>
            <a:ext cx="1031190" cy="1585049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900" b="0" i="0" u="sng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THE AMERICAS</a:t>
            </a:r>
            <a:endParaRPr lang="en-US" sz="900" b="0" i="0" u="sng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Argentina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Brazil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Canada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Chile 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Colombia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Guatemala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Panama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Peru</a:t>
            </a:r>
            <a:endParaRPr lang="it-IT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it-IT" sz="700" b="0" i="0" u="none" strike="noStrike" cap="none" baseline="0">
                <a:solidFill>
                  <a:schemeClr val="tx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  <a:rtl val="0"/>
              </a:rPr>
              <a:t>Uruguay</a:t>
            </a:r>
            <a:endParaRPr lang="en-US" sz="700" b="0" i="0" u="none" strike="noStrike" cap="none" baseline="0">
              <a:solidFill>
                <a:schemeClr val="tx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ereWeWork (cont.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B96A8C67-B9EF-4EB6-9B06-D1F8B79AF090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62892"/>
            <a:ext cx="82296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+mj-lt"/>
              </a:rPr>
              <a:t>Who We Are</a:t>
            </a:r>
            <a:endParaRPr lang="en-US" sz="320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5275" y="4386478"/>
            <a:ext cx="1213443" cy="497696"/>
            <a:chOff x="487516" y="4502938"/>
            <a:chExt cx="1117079" cy="458172"/>
          </a:xfrm>
          <a:solidFill>
            <a:schemeClr val="bg1"/>
          </a:solidFill>
        </p:grpSpPr>
        <p:sp>
          <p:nvSpPr>
            <p:cNvPr id="9" name="Freeform: Shape 8"/>
            <p:cNvSpPr/>
            <p:nvPr/>
          </p:nvSpPr>
          <p:spPr>
            <a:xfrm>
              <a:off x="487516" y="4549177"/>
              <a:ext cx="219927" cy="344359"/>
            </a:xfrm>
            <a:custGeom>
              <a:avLst/>
              <a:gdLst>
                <a:gd name="connsiteX0" fmla="*/ 94930 w 219927"/>
                <a:gd name="connsiteY0" fmla="*/ 344360 h 344359"/>
                <a:gd name="connsiteX1" fmla="*/ 10331 w 219927"/>
                <a:gd name="connsiteY1" fmla="*/ 125068 h 344359"/>
                <a:gd name="connsiteX2" fmla="*/ 213256 w 219927"/>
                <a:gd name="connsiteY2" fmla="*/ 8 h 344359"/>
                <a:gd name="connsiteX3" fmla="*/ 219927 w 219927"/>
                <a:gd name="connsiteY3" fmla="*/ 21852 h 344359"/>
                <a:gd name="connsiteX4" fmla="*/ 48806 w 219927"/>
                <a:gd name="connsiteY4" fmla="*/ 128450 h 344359"/>
                <a:gd name="connsiteX5" fmla="*/ 100887 w 219927"/>
                <a:gd name="connsiteY5" fmla="*/ 313068 h 344359"/>
                <a:gd name="connsiteX6" fmla="*/ 94883 w 219927"/>
                <a:gd name="connsiteY6" fmla="*/ 344360 h 3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27" h="344359">
                  <a:moveTo>
                    <a:pt x="94930" y="344360"/>
                  </a:moveTo>
                  <a:cubicBezTo>
                    <a:pt x="19996" y="299369"/>
                    <a:pt x="-20325" y="207836"/>
                    <a:pt x="10331" y="125068"/>
                  </a:cubicBezTo>
                  <a:cubicBezTo>
                    <a:pt x="38365" y="49421"/>
                    <a:pt x="130519" y="-737"/>
                    <a:pt x="213256" y="8"/>
                  </a:cubicBezTo>
                  <a:cubicBezTo>
                    <a:pt x="215739" y="4197"/>
                    <a:pt x="218965" y="16639"/>
                    <a:pt x="219927" y="21852"/>
                  </a:cubicBezTo>
                  <a:cubicBezTo>
                    <a:pt x="137718" y="7750"/>
                    <a:pt x="73629" y="60358"/>
                    <a:pt x="48806" y="128450"/>
                  </a:cubicBezTo>
                  <a:cubicBezTo>
                    <a:pt x="23658" y="197550"/>
                    <a:pt x="40878" y="268542"/>
                    <a:pt x="100887" y="313068"/>
                  </a:cubicBezTo>
                  <a:cubicBezTo>
                    <a:pt x="96815" y="322992"/>
                    <a:pt x="94773" y="333634"/>
                    <a:pt x="94883" y="344360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631842" y="4562636"/>
              <a:ext cx="255212" cy="358555"/>
            </a:xfrm>
            <a:custGeom>
              <a:avLst/>
              <a:gdLst>
                <a:gd name="connsiteX0" fmla="*/ 135175 w 255212"/>
                <a:gd name="connsiteY0" fmla="*/ 0 h 358555"/>
                <a:gd name="connsiteX1" fmla="*/ 244705 w 255212"/>
                <a:gd name="connsiteY1" fmla="*/ 232712 h 358555"/>
                <a:gd name="connsiteX2" fmla="*/ 0 w 255212"/>
                <a:gd name="connsiteY2" fmla="*/ 349859 h 358555"/>
                <a:gd name="connsiteX3" fmla="*/ 10860 w 255212"/>
                <a:gd name="connsiteY3" fmla="*/ 327752 h 358555"/>
                <a:gd name="connsiteX4" fmla="*/ 208557 w 255212"/>
                <a:gd name="connsiteY4" fmla="*/ 239771 h 358555"/>
                <a:gd name="connsiteX5" fmla="*/ 144809 w 255212"/>
                <a:gd name="connsiteY5" fmla="*/ 36148 h 358555"/>
                <a:gd name="connsiteX6" fmla="*/ 135206 w 255212"/>
                <a:gd name="connsiteY6" fmla="*/ 0 h 35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12" h="358555">
                  <a:moveTo>
                    <a:pt x="135175" y="0"/>
                  </a:moveTo>
                  <a:cubicBezTo>
                    <a:pt x="234465" y="38025"/>
                    <a:pt x="276664" y="144918"/>
                    <a:pt x="244705" y="232712"/>
                  </a:cubicBezTo>
                  <a:cubicBezTo>
                    <a:pt x="204833" y="342273"/>
                    <a:pt x="90820" y="376745"/>
                    <a:pt x="0" y="349859"/>
                  </a:cubicBezTo>
                  <a:cubicBezTo>
                    <a:pt x="2493" y="341987"/>
                    <a:pt x="6153" y="334536"/>
                    <a:pt x="10860" y="327752"/>
                  </a:cubicBezTo>
                  <a:cubicBezTo>
                    <a:pt x="79014" y="349937"/>
                    <a:pt x="174503" y="333213"/>
                    <a:pt x="208557" y="239771"/>
                  </a:cubicBezTo>
                  <a:cubicBezTo>
                    <a:pt x="233379" y="171416"/>
                    <a:pt x="211179" y="82783"/>
                    <a:pt x="144809" y="36148"/>
                  </a:cubicBezTo>
                  <a:cubicBezTo>
                    <a:pt x="144209" y="23554"/>
                    <a:pt x="140935" y="11231"/>
                    <a:pt x="135206" y="0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594359" y="4502938"/>
              <a:ext cx="183165" cy="458172"/>
            </a:xfrm>
            <a:custGeom>
              <a:avLst/>
              <a:gdLst>
                <a:gd name="connsiteX0" fmla="*/ 138434 w 183165"/>
                <a:gd name="connsiteY0" fmla="*/ 176985 h 458172"/>
                <a:gd name="connsiteX1" fmla="*/ 136060 w 183165"/>
                <a:gd name="connsiteY1" fmla="*/ 179530 h 458172"/>
                <a:gd name="connsiteX2" fmla="*/ 32984 w 183165"/>
                <a:gd name="connsiteY2" fmla="*/ 321019 h 458172"/>
                <a:gd name="connsiteX3" fmla="*/ 104659 w 183165"/>
                <a:gd name="connsiteY3" fmla="*/ 269062 h 458172"/>
                <a:gd name="connsiteX4" fmla="*/ 138434 w 183165"/>
                <a:gd name="connsiteY4" fmla="*/ 176985 h 458172"/>
                <a:gd name="connsiteX5" fmla="*/ 81838 w 183165"/>
                <a:gd name="connsiteY5" fmla="*/ 4654 h 458172"/>
                <a:gd name="connsiteX6" fmla="*/ 83993 w 183165"/>
                <a:gd name="connsiteY6" fmla="*/ 164 h 458172"/>
                <a:gd name="connsiteX7" fmla="*/ 84662 w 183165"/>
                <a:gd name="connsiteY7" fmla="*/ 0 h 458172"/>
                <a:gd name="connsiteX8" fmla="*/ 148146 w 183165"/>
                <a:gd name="connsiteY8" fmla="*/ 164729 h 458172"/>
                <a:gd name="connsiteX9" fmla="*/ 146470 w 183165"/>
                <a:gd name="connsiteY9" fmla="*/ 302712 h 458172"/>
                <a:gd name="connsiteX10" fmla="*/ 29183 w 183165"/>
                <a:gd name="connsiteY10" fmla="*/ 455045 h 458172"/>
                <a:gd name="connsiteX11" fmla="*/ 23970 w 183165"/>
                <a:gd name="connsiteY11" fmla="*/ 457869 h 458172"/>
                <a:gd name="connsiteX12" fmla="*/ 27352 w 183165"/>
                <a:gd name="connsiteY12" fmla="*/ 327550 h 458172"/>
                <a:gd name="connsiteX13" fmla="*/ 104225 w 183165"/>
                <a:gd name="connsiteY13" fmla="*/ 132413 h 458172"/>
                <a:gd name="connsiteX14" fmla="*/ 81838 w 183165"/>
                <a:gd name="connsiteY14" fmla="*/ 4716 h 45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165" h="458172">
                  <a:moveTo>
                    <a:pt x="138434" y="176985"/>
                  </a:moveTo>
                  <a:cubicBezTo>
                    <a:pt x="137658" y="177854"/>
                    <a:pt x="136882" y="178707"/>
                    <a:pt x="136060" y="179530"/>
                  </a:cubicBezTo>
                  <a:cubicBezTo>
                    <a:pt x="91690" y="225482"/>
                    <a:pt x="5384" y="223869"/>
                    <a:pt x="32984" y="321019"/>
                  </a:cubicBezTo>
                  <a:cubicBezTo>
                    <a:pt x="60072" y="290812"/>
                    <a:pt x="74981" y="290394"/>
                    <a:pt x="104659" y="269062"/>
                  </a:cubicBezTo>
                  <a:cubicBezTo>
                    <a:pt x="134338" y="247730"/>
                    <a:pt x="167026" y="217539"/>
                    <a:pt x="138434" y="176985"/>
                  </a:cubicBezTo>
                  <a:close/>
                  <a:moveTo>
                    <a:pt x="81838" y="4654"/>
                  </a:moveTo>
                  <a:cubicBezTo>
                    <a:pt x="81193" y="2819"/>
                    <a:pt x="82158" y="809"/>
                    <a:pt x="83993" y="164"/>
                  </a:cubicBezTo>
                  <a:cubicBezTo>
                    <a:pt x="84210" y="88"/>
                    <a:pt x="84434" y="33"/>
                    <a:pt x="84662" y="0"/>
                  </a:cubicBezTo>
                  <a:cubicBezTo>
                    <a:pt x="176226" y="28949"/>
                    <a:pt x="183052" y="115658"/>
                    <a:pt x="148146" y="164729"/>
                  </a:cubicBezTo>
                  <a:cubicBezTo>
                    <a:pt x="203997" y="201079"/>
                    <a:pt x="185147" y="262654"/>
                    <a:pt x="146470" y="302712"/>
                  </a:cubicBezTo>
                  <a:cubicBezTo>
                    <a:pt x="102193" y="348556"/>
                    <a:pt x="-914" y="354963"/>
                    <a:pt x="29183" y="455045"/>
                  </a:cubicBezTo>
                  <a:cubicBezTo>
                    <a:pt x="29509" y="456147"/>
                    <a:pt x="26933" y="459125"/>
                    <a:pt x="23970" y="457869"/>
                  </a:cubicBezTo>
                  <a:cubicBezTo>
                    <a:pt x="-15125" y="403305"/>
                    <a:pt x="-852" y="359245"/>
                    <a:pt x="27352" y="327550"/>
                  </a:cubicBezTo>
                  <a:cubicBezTo>
                    <a:pt x="-46216" y="221728"/>
                    <a:pt x="84755" y="148641"/>
                    <a:pt x="104225" y="132413"/>
                  </a:cubicBezTo>
                  <a:cubicBezTo>
                    <a:pt x="127031" y="113408"/>
                    <a:pt x="159455" y="55463"/>
                    <a:pt x="81838" y="4716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917008" y="4639693"/>
              <a:ext cx="323873" cy="174598"/>
            </a:xfrm>
            <a:custGeom>
              <a:avLst/>
              <a:gdLst>
                <a:gd name="connsiteX0" fmla="*/ 68355 w 323873"/>
                <a:gd name="connsiteY0" fmla="*/ 3353 h 174598"/>
                <a:gd name="connsiteX1" fmla="*/ 68355 w 323873"/>
                <a:gd name="connsiteY1" fmla="*/ 25259 h 174598"/>
                <a:gd name="connsiteX2" fmla="*/ 96963 w 323873"/>
                <a:gd name="connsiteY2" fmla="*/ 5944 h 174598"/>
                <a:gd name="connsiteX3" fmla="*/ 127775 w 323873"/>
                <a:gd name="connsiteY3" fmla="*/ 2 h 174598"/>
                <a:gd name="connsiteX4" fmla="*/ 189428 w 323873"/>
                <a:gd name="connsiteY4" fmla="*/ 36398 h 174598"/>
                <a:gd name="connsiteX5" fmla="*/ 257023 w 323873"/>
                <a:gd name="connsiteY5" fmla="*/ 2 h 174598"/>
                <a:gd name="connsiteX6" fmla="*/ 323874 w 323873"/>
                <a:gd name="connsiteY6" fmla="*/ 64618 h 174598"/>
                <a:gd name="connsiteX7" fmla="*/ 323874 w 323873"/>
                <a:gd name="connsiteY7" fmla="*/ 174552 h 174598"/>
                <a:gd name="connsiteX8" fmla="*/ 270024 w 323873"/>
                <a:gd name="connsiteY8" fmla="*/ 174552 h 174598"/>
                <a:gd name="connsiteX9" fmla="*/ 270024 w 323873"/>
                <a:gd name="connsiteY9" fmla="*/ 74284 h 174598"/>
                <a:gd name="connsiteX10" fmla="*/ 238453 w 323873"/>
                <a:gd name="connsiteY10" fmla="*/ 36026 h 174598"/>
                <a:gd name="connsiteX11" fmla="*/ 196114 w 323873"/>
                <a:gd name="connsiteY11" fmla="*/ 65006 h 174598"/>
                <a:gd name="connsiteX12" fmla="*/ 196114 w 323873"/>
                <a:gd name="connsiteY12" fmla="*/ 174552 h 174598"/>
                <a:gd name="connsiteX13" fmla="*/ 142265 w 323873"/>
                <a:gd name="connsiteY13" fmla="*/ 174552 h 174598"/>
                <a:gd name="connsiteX14" fmla="*/ 142265 w 323873"/>
                <a:gd name="connsiteY14" fmla="*/ 73167 h 174598"/>
                <a:gd name="connsiteX15" fmla="*/ 109592 w 323873"/>
                <a:gd name="connsiteY15" fmla="*/ 36026 h 174598"/>
                <a:gd name="connsiteX16" fmla="*/ 68355 w 323873"/>
                <a:gd name="connsiteY16" fmla="*/ 59793 h 174598"/>
                <a:gd name="connsiteX17" fmla="*/ 68355 w 323873"/>
                <a:gd name="connsiteY17" fmla="*/ 174598 h 174598"/>
                <a:gd name="connsiteX18" fmla="*/ 0 w 323873"/>
                <a:gd name="connsiteY18" fmla="*/ 174598 h 174598"/>
                <a:gd name="connsiteX19" fmla="*/ 8207 w 323873"/>
                <a:gd name="connsiteY19" fmla="*/ 155314 h 174598"/>
                <a:gd name="connsiteX20" fmla="*/ 1893 w 323873"/>
                <a:gd name="connsiteY20" fmla="*/ 20419 h 174598"/>
                <a:gd name="connsiteX21" fmla="*/ 68355 w 323873"/>
                <a:gd name="connsiteY21" fmla="*/ 3353 h 1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3873" h="174598">
                  <a:moveTo>
                    <a:pt x="68355" y="3353"/>
                  </a:moveTo>
                  <a:lnTo>
                    <a:pt x="68355" y="25259"/>
                  </a:lnTo>
                  <a:cubicBezTo>
                    <a:pt x="76826" y="17370"/>
                    <a:pt x="86479" y="10853"/>
                    <a:pt x="96963" y="5944"/>
                  </a:cubicBezTo>
                  <a:cubicBezTo>
                    <a:pt x="106741" y="1946"/>
                    <a:pt x="117213" y="-72"/>
                    <a:pt x="127775" y="2"/>
                  </a:cubicBezTo>
                  <a:cubicBezTo>
                    <a:pt x="157500" y="2"/>
                    <a:pt x="177544" y="11886"/>
                    <a:pt x="189428" y="36398"/>
                  </a:cubicBezTo>
                  <a:cubicBezTo>
                    <a:pt x="211706" y="10784"/>
                    <a:pt x="231316" y="2"/>
                    <a:pt x="257023" y="2"/>
                  </a:cubicBezTo>
                  <a:cubicBezTo>
                    <a:pt x="296010" y="2"/>
                    <a:pt x="323874" y="25631"/>
                    <a:pt x="323874" y="64618"/>
                  </a:cubicBezTo>
                  <a:lnTo>
                    <a:pt x="323874" y="174552"/>
                  </a:lnTo>
                  <a:lnTo>
                    <a:pt x="270024" y="174552"/>
                  </a:lnTo>
                  <a:lnTo>
                    <a:pt x="270024" y="74284"/>
                  </a:lnTo>
                  <a:cubicBezTo>
                    <a:pt x="270024" y="49771"/>
                    <a:pt x="258140" y="36026"/>
                    <a:pt x="238453" y="36026"/>
                  </a:cubicBezTo>
                  <a:cubicBezTo>
                    <a:pt x="222845" y="36026"/>
                    <a:pt x="208371" y="46063"/>
                    <a:pt x="196114" y="65006"/>
                  </a:cubicBezTo>
                  <a:lnTo>
                    <a:pt x="196114" y="174552"/>
                  </a:lnTo>
                  <a:lnTo>
                    <a:pt x="142265" y="174552"/>
                  </a:lnTo>
                  <a:lnTo>
                    <a:pt x="142265" y="73167"/>
                  </a:lnTo>
                  <a:cubicBezTo>
                    <a:pt x="142265" y="45241"/>
                    <a:pt x="125556" y="36026"/>
                    <a:pt x="109592" y="36026"/>
                  </a:cubicBezTo>
                  <a:cubicBezTo>
                    <a:pt x="95474" y="36026"/>
                    <a:pt x="81356" y="44202"/>
                    <a:pt x="68355" y="59793"/>
                  </a:cubicBezTo>
                  <a:lnTo>
                    <a:pt x="68355" y="174598"/>
                  </a:lnTo>
                  <a:lnTo>
                    <a:pt x="0" y="174598"/>
                  </a:lnTo>
                  <a:cubicBezTo>
                    <a:pt x="3070" y="168318"/>
                    <a:pt x="5810" y="161881"/>
                    <a:pt x="8207" y="155314"/>
                  </a:cubicBezTo>
                  <a:cubicBezTo>
                    <a:pt x="24039" y="111285"/>
                    <a:pt x="21769" y="62775"/>
                    <a:pt x="1893" y="20419"/>
                  </a:cubicBezTo>
                  <a:lnTo>
                    <a:pt x="68355" y="3353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268171" y="4639695"/>
              <a:ext cx="134802" cy="177869"/>
            </a:xfrm>
            <a:custGeom>
              <a:avLst/>
              <a:gdLst>
                <a:gd name="connsiteX0" fmla="*/ 126270 w 134802"/>
                <a:gd name="connsiteY0" fmla="*/ 12629 h 177869"/>
                <a:gd name="connsiteX1" fmla="*/ 70931 w 134802"/>
                <a:gd name="connsiteY1" fmla="*/ 0 h 177869"/>
                <a:gd name="connsiteX2" fmla="*/ 0 w 134802"/>
                <a:gd name="connsiteY2" fmla="*/ 53105 h 177869"/>
                <a:gd name="connsiteX3" fmla="*/ 85049 w 134802"/>
                <a:gd name="connsiteY3" fmla="*/ 129295 h 177869"/>
                <a:gd name="connsiteX4" fmla="*/ 59047 w 134802"/>
                <a:gd name="connsiteY4" fmla="*/ 141877 h 177869"/>
                <a:gd name="connsiteX5" fmla="*/ 3708 w 134802"/>
                <a:gd name="connsiteY5" fmla="*/ 127449 h 177869"/>
                <a:gd name="connsiteX6" fmla="*/ 3708 w 134802"/>
                <a:gd name="connsiteY6" fmla="*/ 165241 h 177869"/>
                <a:gd name="connsiteX7" fmla="*/ 64989 w 134802"/>
                <a:gd name="connsiteY7" fmla="*/ 177870 h 177869"/>
                <a:gd name="connsiteX8" fmla="*/ 134803 w 134802"/>
                <a:gd name="connsiteY8" fmla="*/ 122236 h 177869"/>
                <a:gd name="connsiteX9" fmla="*/ 49769 w 134802"/>
                <a:gd name="connsiteY9" fmla="*/ 45550 h 177869"/>
                <a:gd name="connsiteX10" fmla="*/ 69085 w 134802"/>
                <a:gd name="connsiteY10" fmla="*/ 31913 h 177869"/>
                <a:gd name="connsiteX11" fmla="*/ 126270 w 134802"/>
                <a:gd name="connsiteY11" fmla="*/ 51228 h 177869"/>
                <a:gd name="connsiteX12" fmla="*/ 126270 w 134802"/>
                <a:gd name="connsiteY12" fmla="*/ 12597 h 17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802" h="177869">
                  <a:moveTo>
                    <a:pt x="126270" y="12629"/>
                  </a:moveTo>
                  <a:cubicBezTo>
                    <a:pt x="108444" y="3723"/>
                    <a:pt x="92480" y="0"/>
                    <a:pt x="70931" y="0"/>
                  </a:cubicBezTo>
                  <a:cubicBezTo>
                    <a:pt x="28593" y="0"/>
                    <a:pt x="0" y="21177"/>
                    <a:pt x="0" y="53105"/>
                  </a:cubicBezTo>
                  <a:cubicBezTo>
                    <a:pt x="0" y="108956"/>
                    <a:pt x="85049" y="104519"/>
                    <a:pt x="85049" y="129295"/>
                  </a:cubicBezTo>
                  <a:cubicBezTo>
                    <a:pt x="85049" y="137052"/>
                    <a:pt x="75027" y="141877"/>
                    <a:pt x="59047" y="141877"/>
                  </a:cubicBezTo>
                  <a:cubicBezTo>
                    <a:pt x="38630" y="141877"/>
                    <a:pt x="21177" y="134849"/>
                    <a:pt x="3708" y="127449"/>
                  </a:cubicBezTo>
                  <a:lnTo>
                    <a:pt x="3708" y="165241"/>
                  </a:lnTo>
                  <a:cubicBezTo>
                    <a:pt x="11139" y="169321"/>
                    <a:pt x="37513" y="177870"/>
                    <a:pt x="64989" y="177870"/>
                  </a:cubicBezTo>
                  <a:cubicBezTo>
                    <a:pt x="109561" y="177870"/>
                    <a:pt x="134803" y="157810"/>
                    <a:pt x="134803" y="122236"/>
                  </a:cubicBezTo>
                  <a:cubicBezTo>
                    <a:pt x="134803" y="65284"/>
                    <a:pt x="49769" y="64539"/>
                    <a:pt x="49769" y="45550"/>
                  </a:cubicBezTo>
                  <a:cubicBezTo>
                    <a:pt x="49769" y="33417"/>
                    <a:pt x="62026" y="31913"/>
                    <a:pt x="69085" y="31913"/>
                  </a:cubicBezTo>
                  <a:cubicBezTo>
                    <a:pt x="79851" y="31913"/>
                    <a:pt x="102874" y="36458"/>
                    <a:pt x="126270" y="51228"/>
                  </a:cubicBezTo>
                  <a:lnTo>
                    <a:pt x="126270" y="12597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432947" y="4570455"/>
              <a:ext cx="171648" cy="243851"/>
            </a:xfrm>
            <a:custGeom>
              <a:avLst/>
              <a:gdLst>
                <a:gd name="connsiteX0" fmla="*/ 53850 w 171648"/>
                <a:gd name="connsiteY0" fmla="*/ 0 h 243851"/>
                <a:gd name="connsiteX1" fmla="*/ 0 w 171648"/>
                <a:gd name="connsiteY1" fmla="*/ 17500 h 243851"/>
                <a:gd name="connsiteX2" fmla="*/ 0 w 171648"/>
                <a:gd name="connsiteY2" fmla="*/ 243789 h 243851"/>
                <a:gd name="connsiteX3" fmla="*/ 53850 w 171648"/>
                <a:gd name="connsiteY3" fmla="*/ 243789 h 243851"/>
                <a:gd name="connsiteX4" fmla="*/ 53850 w 171648"/>
                <a:gd name="connsiteY4" fmla="*/ 134601 h 243851"/>
                <a:gd name="connsiteX5" fmla="*/ 89874 w 171648"/>
                <a:gd name="connsiteY5" fmla="*/ 108614 h 243851"/>
                <a:gd name="connsiteX6" fmla="*/ 117799 w 171648"/>
                <a:gd name="connsiteY6" fmla="*/ 146112 h 243851"/>
                <a:gd name="connsiteX7" fmla="*/ 117799 w 171648"/>
                <a:gd name="connsiteY7" fmla="*/ 243851 h 243851"/>
                <a:gd name="connsiteX8" fmla="*/ 171649 w 171648"/>
                <a:gd name="connsiteY8" fmla="*/ 243851 h 243851"/>
                <a:gd name="connsiteX9" fmla="*/ 171649 w 171648"/>
                <a:gd name="connsiteY9" fmla="*/ 134601 h 243851"/>
                <a:gd name="connsiteX10" fmla="*/ 108878 w 171648"/>
                <a:gd name="connsiteY10" fmla="*/ 69240 h 243851"/>
                <a:gd name="connsiteX11" fmla="*/ 54579 w 171648"/>
                <a:gd name="connsiteY11" fmla="*/ 97832 h 243851"/>
                <a:gd name="connsiteX12" fmla="*/ 53834 w 171648"/>
                <a:gd name="connsiteY12" fmla="*/ 97832 h 243851"/>
                <a:gd name="connsiteX13" fmla="*/ 53834 w 171648"/>
                <a:gd name="connsiteY13" fmla="*/ 0 h 24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648" h="243851">
                  <a:moveTo>
                    <a:pt x="53850" y="0"/>
                  </a:moveTo>
                  <a:lnTo>
                    <a:pt x="0" y="17500"/>
                  </a:lnTo>
                  <a:lnTo>
                    <a:pt x="0" y="243789"/>
                  </a:lnTo>
                  <a:lnTo>
                    <a:pt x="53850" y="243789"/>
                  </a:lnTo>
                  <a:lnTo>
                    <a:pt x="53850" y="134601"/>
                  </a:lnTo>
                  <a:cubicBezTo>
                    <a:pt x="66478" y="116403"/>
                    <a:pt x="77260" y="108614"/>
                    <a:pt x="89874" y="108614"/>
                  </a:cubicBezTo>
                  <a:cubicBezTo>
                    <a:pt x="106598" y="108614"/>
                    <a:pt x="117799" y="120498"/>
                    <a:pt x="117799" y="146112"/>
                  </a:cubicBezTo>
                  <a:lnTo>
                    <a:pt x="117799" y="243851"/>
                  </a:lnTo>
                  <a:lnTo>
                    <a:pt x="171649" y="243851"/>
                  </a:lnTo>
                  <a:lnTo>
                    <a:pt x="171649" y="134601"/>
                  </a:lnTo>
                  <a:cubicBezTo>
                    <a:pt x="171649" y="88182"/>
                    <a:pt x="140077" y="69240"/>
                    <a:pt x="108878" y="69240"/>
                  </a:cubicBezTo>
                  <a:cubicBezTo>
                    <a:pt x="87717" y="69240"/>
                    <a:pt x="70264" y="78160"/>
                    <a:pt x="54579" y="97832"/>
                  </a:cubicBezTo>
                  <a:lnTo>
                    <a:pt x="53834" y="97832"/>
                  </a:lnTo>
                  <a:lnTo>
                    <a:pt x="53834" y="0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899911" y="4844512"/>
              <a:ext cx="35589" cy="38180"/>
            </a:xfrm>
            <a:custGeom>
              <a:avLst/>
              <a:gdLst>
                <a:gd name="connsiteX0" fmla="*/ 35589 w 35589"/>
                <a:gd name="connsiteY0" fmla="*/ 0 h 38180"/>
                <a:gd name="connsiteX1" fmla="*/ 30485 w 35589"/>
                <a:gd name="connsiteY1" fmla="*/ 0 h 38180"/>
                <a:gd name="connsiteX2" fmla="*/ 17795 w 35589"/>
                <a:gd name="connsiteY2" fmla="*/ 15685 h 38180"/>
                <a:gd name="connsiteX3" fmla="*/ 5135 w 35589"/>
                <a:gd name="connsiteY3" fmla="*/ 0 h 38180"/>
                <a:gd name="connsiteX4" fmla="*/ 0 w 35589"/>
                <a:gd name="connsiteY4" fmla="*/ 0 h 38180"/>
                <a:gd name="connsiteX5" fmla="*/ 0 w 35589"/>
                <a:gd name="connsiteY5" fmla="*/ 38180 h 38180"/>
                <a:gd name="connsiteX6" fmla="*/ 5477 w 35589"/>
                <a:gd name="connsiteY6" fmla="*/ 38180 h 38180"/>
                <a:gd name="connsiteX7" fmla="*/ 5477 w 35589"/>
                <a:gd name="connsiteY7" fmla="*/ 8455 h 38180"/>
                <a:gd name="connsiteX8" fmla="*/ 5585 w 35589"/>
                <a:gd name="connsiteY8" fmla="*/ 8455 h 38180"/>
                <a:gd name="connsiteX9" fmla="*/ 17345 w 35589"/>
                <a:gd name="connsiteY9" fmla="*/ 23240 h 38180"/>
                <a:gd name="connsiteX10" fmla="*/ 18229 w 35589"/>
                <a:gd name="connsiteY10" fmla="*/ 23240 h 38180"/>
                <a:gd name="connsiteX11" fmla="*/ 29989 w 35589"/>
                <a:gd name="connsiteY11" fmla="*/ 8455 h 38180"/>
                <a:gd name="connsiteX12" fmla="*/ 30098 w 35589"/>
                <a:gd name="connsiteY12" fmla="*/ 8455 h 38180"/>
                <a:gd name="connsiteX13" fmla="*/ 30098 w 35589"/>
                <a:gd name="connsiteY13" fmla="*/ 38180 h 38180"/>
                <a:gd name="connsiteX14" fmla="*/ 35589 w 35589"/>
                <a:gd name="connsiteY14" fmla="*/ 38180 h 38180"/>
                <a:gd name="connsiteX15" fmla="*/ 35589 w 35589"/>
                <a:gd name="connsiteY15" fmla="*/ 0 h 38180"/>
                <a:gd name="connsiteX16" fmla="*/ 35589 w 35589"/>
                <a:gd name="connsiteY16" fmla="*/ 0 h 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89" h="38180">
                  <a:moveTo>
                    <a:pt x="35589" y="0"/>
                  </a:moveTo>
                  <a:lnTo>
                    <a:pt x="30485" y="0"/>
                  </a:lnTo>
                  <a:lnTo>
                    <a:pt x="17795" y="15685"/>
                  </a:lnTo>
                  <a:lnTo>
                    <a:pt x="5135" y="0"/>
                  </a:lnTo>
                  <a:lnTo>
                    <a:pt x="0" y="0"/>
                  </a:lnTo>
                  <a:lnTo>
                    <a:pt x="0" y="38180"/>
                  </a:lnTo>
                  <a:lnTo>
                    <a:pt x="5477" y="38180"/>
                  </a:lnTo>
                  <a:lnTo>
                    <a:pt x="5477" y="8455"/>
                  </a:lnTo>
                  <a:lnTo>
                    <a:pt x="5585" y="8455"/>
                  </a:lnTo>
                  <a:lnTo>
                    <a:pt x="17345" y="23240"/>
                  </a:lnTo>
                  <a:lnTo>
                    <a:pt x="18229" y="23240"/>
                  </a:lnTo>
                  <a:lnTo>
                    <a:pt x="29989" y="8455"/>
                  </a:lnTo>
                  <a:lnTo>
                    <a:pt x="30098" y="8455"/>
                  </a:lnTo>
                  <a:lnTo>
                    <a:pt x="30098" y="38180"/>
                  </a:lnTo>
                  <a:lnTo>
                    <a:pt x="35589" y="38180"/>
                  </a:lnTo>
                  <a:lnTo>
                    <a:pt x="35589" y="0"/>
                  </a:lnTo>
                  <a:lnTo>
                    <a:pt x="35589" y="0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40386" y="4857042"/>
              <a:ext cx="21597" cy="26179"/>
            </a:xfrm>
            <a:custGeom>
              <a:avLst/>
              <a:gdLst>
                <a:gd name="connsiteX0" fmla="*/ 21551 w 21597"/>
                <a:gd name="connsiteY0" fmla="*/ 21167 h 26179"/>
                <a:gd name="connsiteX1" fmla="*/ 18929 w 21597"/>
                <a:gd name="connsiteY1" fmla="*/ 22517 h 26179"/>
                <a:gd name="connsiteX2" fmla="*/ 17967 w 21597"/>
                <a:gd name="connsiteY2" fmla="*/ 21229 h 26179"/>
                <a:gd name="connsiteX3" fmla="*/ 17967 w 21597"/>
                <a:gd name="connsiteY3" fmla="*/ 8290 h 26179"/>
                <a:gd name="connsiteX4" fmla="*/ 8845 w 21597"/>
                <a:gd name="connsiteY4" fmla="*/ 21 h 26179"/>
                <a:gd name="connsiteX5" fmla="*/ 514 w 21597"/>
                <a:gd name="connsiteY5" fmla="*/ 3434 h 26179"/>
                <a:gd name="connsiteX6" fmla="*/ 514 w 21597"/>
                <a:gd name="connsiteY6" fmla="*/ 8849 h 26179"/>
                <a:gd name="connsiteX7" fmla="*/ 8457 w 21597"/>
                <a:gd name="connsiteY7" fmla="*/ 4722 h 26179"/>
                <a:gd name="connsiteX8" fmla="*/ 12987 w 21597"/>
                <a:gd name="connsiteY8" fmla="*/ 9144 h 26179"/>
                <a:gd name="connsiteX9" fmla="*/ 12987 w 21597"/>
                <a:gd name="connsiteY9" fmla="*/ 10478 h 26179"/>
                <a:gd name="connsiteX10" fmla="*/ 8565 w 21597"/>
                <a:gd name="connsiteY10" fmla="*/ 12029 h 26179"/>
                <a:gd name="connsiteX11" fmla="*/ 2 w 21597"/>
                <a:gd name="connsiteY11" fmla="*/ 19972 h 26179"/>
                <a:gd name="connsiteX12" fmla="*/ 5925 w 21597"/>
                <a:gd name="connsiteY12" fmla="*/ 26178 h 26179"/>
                <a:gd name="connsiteX13" fmla="*/ 6207 w 21597"/>
                <a:gd name="connsiteY13" fmla="*/ 26178 h 26179"/>
                <a:gd name="connsiteX14" fmla="*/ 12987 w 21597"/>
                <a:gd name="connsiteY14" fmla="*/ 23603 h 26179"/>
                <a:gd name="connsiteX15" fmla="*/ 16788 w 21597"/>
                <a:gd name="connsiteY15" fmla="*/ 26178 h 26179"/>
                <a:gd name="connsiteX16" fmla="*/ 21597 w 21597"/>
                <a:gd name="connsiteY16" fmla="*/ 24223 h 26179"/>
                <a:gd name="connsiteX17" fmla="*/ 21597 w 21597"/>
                <a:gd name="connsiteY17" fmla="*/ 21198 h 26179"/>
                <a:gd name="connsiteX18" fmla="*/ 12987 w 21597"/>
                <a:gd name="connsiteY18" fmla="*/ 20546 h 26179"/>
                <a:gd name="connsiteX19" fmla="*/ 8628 w 21597"/>
                <a:gd name="connsiteY19" fmla="*/ 22625 h 26179"/>
                <a:gd name="connsiteX20" fmla="*/ 5045 w 21597"/>
                <a:gd name="connsiteY20" fmla="*/ 19357 h 26179"/>
                <a:gd name="connsiteX21" fmla="*/ 5044 w 21597"/>
                <a:gd name="connsiteY21" fmla="*/ 19104 h 26179"/>
                <a:gd name="connsiteX22" fmla="*/ 12987 w 21597"/>
                <a:gd name="connsiteY22" fmla="*/ 13224 h 26179"/>
                <a:gd name="connsiteX23" fmla="*/ 12987 w 21597"/>
                <a:gd name="connsiteY23" fmla="*/ 20546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597" h="26179">
                  <a:moveTo>
                    <a:pt x="21551" y="21167"/>
                  </a:moveTo>
                  <a:cubicBezTo>
                    <a:pt x="20801" y="21826"/>
                    <a:pt x="19902" y="22290"/>
                    <a:pt x="18929" y="22517"/>
                  </a:cubicBezTo>
                  <a:cubicBezTo>
                    <a:pt x="18308" y="22517"/>
                    <a:pt x="17967" y="22175"/>
                    <a:pt x="17967" y="21229"/>
                  </a:cubicBezTo>
                  <a:lnTo>
                    <a:pt x="17967" y="8290"/>
                  </a:lnTo>
                  <a:cubicBezTo>
                    <a:pt x="17967" y="2581"/>
                    <a:pt x="13949" y="21"/>
                    <a:pt x="8845" y="21"/>
                  </a:cubicBezTo>
                  <a:cubicBezTo>
                    <a:pt x="5691" y="-182"/>
                    <a:pt x="2619" y="1078"/>
                    <a:pt x="514" y="3434"/>
                  </a:cubicBezTo>
                  <a:lnTo>
                    <a:pt x="514" y="8849"/>
                  </a:lnTo>
                  <a:cubicBezTo>
                    <a:pt x="2400" y="6342"/>
                    <a:pt x="5321" y="4824"/>
                    <a:pt x="8457" y="4722"/>
                  </a:cubicBezTo>
                  <a:cubicBezTo>
                    <a:pt x="11560" y="4722"/>
                    <a:pt x="12987" y="5994"/>
                    <a:pt x="12987" y="9144"/>
                  </a:cubicBezTo>
                  <a:lnTo>
                    <a:pt x="12987" y="10478"/>
                  </a:lnTo>
                  <a:lnTo>
                    <a:pt x="8565" y="12029"/>
                  </a:lnTo>
                  <a:cubicBezTo>
                    <a:pt x="4547" y="13488"/>
                    <a:pt x="2" y="14992"/>
                    <a:pt x="2" y="19972"/>
                  </a:cubicBezTo>
                  <a:cubicBezTo>
                    <a:pt x="-76" y="23322"/>
                    <a:pt x="2575" y="26101"/>
                    <a:pt x="5925" y="26178"/>
                  </a:cubicBezTo>
                  <a:cubicBezTo>
                    <a:pt x="6020" y="26180"/>
                    <a:pt x="6113" y="26180"/>
                    <a:pt x="6207" y="26178"/>
                  </a:cubicBezTo>
                  <a:cubicBezTo>
                    <a:pt x="8696" y="26122"/>
                    <a:pt x="11090" y="25213"/>
                    <a:pt x="12987" y="23603"/>
                  </a:cubicBezTo>
                  <a:cubicBezTo>
                    <a:pt x="13437" y="25402"/>
                    <a:pt x="14538" y="26178"/>
                    <a:pt x="16788" y="26178"/>
                  </a:cubicBezTo>
                  <a:cubicBezTo>
                    <a:pt x="18339" y="26178"/>
                    <a:pt x="19301" y="25728"/>
                    <a:pt x="21597" y="24223"/>
                  </a:cubicBezTo>
                  <a:lnTo>
                    <a:pt x="21597" y="21198"/>
                  </a:lnTo>
                  <a:close/>
                  <a:moveTo>
                    <a:pt x="12987" y="20546"/>
                  </a:moveTo>
                  <a:cubicBezTo>
                    <a:pt x="11862" y="21785"/>
                    <a:pt x="10297" y="22531"/>
                    <a:pt x="8628" y="22625"/>
                  </a:cubicBezTo>
                  <a:cubicBezTo>
                    <a:pt x="6736" y="22712"/>
                    <a:pt x="5132" y="21248"/>
                    <a:pt x="5045" y="19357"/>
                  </a:cubicBezTo>
                  <a:cubicBezTo>
                    <a:pt x="5042" y="19273"/>
                    <a:pt x="5041" y="19187"/>
                    <a:pt x="5044" y="19104"/>
                  </a:cubicBezTo>
                  <a:cubicBezTo>
                    <a:pt x="5044" y="16125"/>
                    <a:pt x="8736" y="14682"/>
                    <a:pt x="12987" y="13224"/>
                  </a:cubicBezTo>
                  <a:lnTo>
                    <a:pt x="12987" y="20546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965738" y="4857017"/>
              <a:ext cx="21083" cy="25675"/>
            </a:xfrm>
            <a:custGeom>
              <a:avLst/>
              <a:gdLst>
                <a:gd name="connsiteX0" fmla="*/ 4980 w 21083"/>
                <a:gd name="connsiteY0" fmla="*/ 543 h 25675"/>
                <a:gd name="connsiteX1" fmla="*/ 0 w 21083"/>
                <a:gd name="connsiteY1" fmla="*/ 543 h 25675"/>
                <a:gd name="connsiteX2" fmla="*/ 0 w 21083"/>
                <a:gd name="connsiteY2" fmla="*/ 25676 h 25675"/>
                <a:gd name="connsiteX3" fmla="*/ 4980 w 21083"/>
                <a:gd name="connsiteY3" fmla="*/ 25676 h 25675"/>
                <a:gd name="connsiteX4" fmla="*/ 4980 w 21083"/>
                <a:gd name="connsiteY4" fmla="*/ 7648 h 25675"/>
                <a:gd name="connsiteX5" fmla="*/ 11186 w 21083"/>
                <a:gd name="connsiteY5" fmla="*/ 4018 h 25675"/>
                <a:gd name="connsiteX6" fmla="*/ 16104 w 21083"/>
                <a:gd name="connsiteY6" fmla="*/ 10115 h 25675"/>
                <a:gd name="connsiteX7" fmla="*/ 16104 w 21083"/>
                <a:gd name="connsiteY7" fmla="*/ 25629 h 25675"/>
                <a:gd name="connsiteX8" fmla="*/ 21084 w 21083"/>
                <a:gd name="connsiteY8" fmla="*/ 25629 h 25675"/>
                <a:gd name="connsiteX9" fmla="*/ 21084 w 21083"/>
                <a:gd name="connsiteY9" fmla="*/ 10115 h 25675"/>
                <a:gd name="connsiteX10" fmla="*/ 12520 w 21083"/>
                <a:gd name="connsiteY10" fmla="*/ 0 h 25675"/>
                <a:gd name="connsiteX11" fmla="*/ 5027 w 21083"/>
                <a:gd name="connsiteY11" fmla="*/ 3801 h 25675"/>
                <a:gd name="connsiteX12" fmla="*/ 4980 w 21083"/>
                <a:gd name="connsiteY12" fmla="*/ 3801 h 25675"/>
                <a:gd name="connsiteX13" fmla="*/ 4980 w 21083"/>
                <a:gd name="connsiteY13" fmla="*/ 496 h 2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83" h="25675">
                  <a:moveTo>
                    <a:pt x="4980" y="543"/>
                  </a:moveTo>
                  <a:lnTo>
                    <a:pt x="0" y="543"/>
                  </a:lnTo>
                  <a:lnTo>
                    <a:pt x="0" y="25676"/>
                  </a:lnTo>
                  <a:lnTo>
                    <a:pt x="4980" y="25676"/>
                  </a:lnTo>
                  <a:lnTo>
                    <a:pt x="4980" y="7648"/>
                  </a:lnTo>
                  <a:cubicBezTo>
                    <a:pt x="7323" y="5027"/>
                    <a:pt x="9060" y="4018"/>
                    <a:pt x="11186" y="4018"/>
                  </a:cubicBezTo>
                  <a:cubicBezTo>
                    <a:pt x="14211" y="4018"/>
                    <a:pt x="16104" y="6423"/>
                    <a:pt x="16104" y="10115"/>
                  </a:cubicBezTo>
                  <a:lnTo>
                    <a:pt x="16104" y="25629"/>
                  </a:lnTo>
                  <a:lnTo>
                    <a:pt x="21084" y="25629"/>
                  </a:lnTo>
                  <a:lnTo>
                    <a:pt x="21084" y="10115"/>
                  </a:lnTo>
                  <a:cubicBezTo>
                    <a:pt x="21084" y="3242"/>
                    <a:pt x="17283" y="0"/>
                    <a:pt x="12520" y="0"/>
                  </a:cubicBezTo>
                  <a:cubicBezTo>
                    <a:pt x="9575" y="65"/>
                    <a:pt x="6818" y="1463"/>
                    <a:pt x="5027" y="3801"/>
                  </a:cubicBezTo>
                  <a:lnTo>
                    <a:pt x="4980" y="3801"/>
                  </a:lnTo>
                  <a:lnTo>
                    <a:pt x="4980" y="496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991055" y="4857042"/>
              <a:ext cx="21597" cy="26179"/>
            </a:xfrm>
            <a:custGeom>
              <a:avLst/>
              <a:gdLst>
                <a:gd name="connsiteX0" fmla="*/ 21551 w 21597"/>
                <a:gd name="connsiteY0" fmla="*/ 21167 h 26179"/>
                <a:gd name="connsiteX1" fmla="*/ 18913 w 21597"/>
                <a:gd name="connsiteY1" fmla="*/ 22517 h 26179"/>
                <a:gd name="connsiteX2" fmla="*/ 17967 w 21597"/>
                <a:gd name="connsiteY2" fmla="*/ 21229 h 26179"/>
                <a:gd name="connsiteX3" fmla="*/ 17967 w 21597"/>
                <a:gd name="connsiteY3" fmla="*/ 8290 h 26179"/>
                <a:gd name="connsiteX4" fmla="*/ 8845 w 21597"/>
                <a:gd name="connsiteY4" fmla="*/ 21 h 26179"/>
                <a:gd name="connsiteX5" fmla="*/ 514 w 21597"/>
                <a:gd name="connsiteY5" fmla="*/ 3434 h 26179"/>
                <a:gd name="connsiteX6" fmla="*/ 514 w 21597"/>
                <a:gd name="connsiteY6" fmla="*/ 8849 h 26179"/>
                <a:gd name="connsiteX7" fmla="*/ 8457 w 21597"/>
                <a:gd name="connsiteY7" fmla="*/ 4722 h 26179"/>
                <a:gd name="connsiteX8" fmla="*/ 12987 w 21597"/>
                <a:gd name="connsiteY8" fmla="*/ 9144 h 26179"/>
                <a:gd name="connsiteX9" fmla="*/ 12987 w 21597"/>
                <a:gd name="connsiteY9" fmla="*/ 10478 h 26179"/>
                <a:gd name="connsiteX10" fmla="*/ 8566 w 21597"/>
                <a:gd name="connsiteY10" fmla="*/ 12029 h 26179"/>
                <a:gd name="connsiteX11" fmla="*/ 2 w 21597"/>
                <a:gd name="connsiteY11" fmla="*/ 19972 h 26179"/>
                <a:gd name="connsiteX12" fmla="*/ 5925 w 21597"/>
                <a:gd name="connsiteY12" fmla="*/ 26178 h 26179"/>
                <a:gd name="connsiteX13" fmla="*/ 6207 w 21597"/>
                <a:gd name="connsiteY13" fmla="*/ 26178 h 26179"/>
                <a:gd name="connsiteX14" fmla="*/ 12972 w 21597"/>
                <a:gd name="connsiteY14" fmla="*/ 23603 h 26179"/>
                <a:gd name="connsiteX15" fmla="*/ 16788 w 21597"/>
                <a:gd name="connsiteY15" fmla="*/ 26178 h 26179"/>
                <a:gd name="connsiteX16" fmla="*/ 21597 w 21597"/>
                <a:gd name="connsiteY16" fmla="*/ 24223 h 26179"/>
                <a:gd name="connsiteX17" fmla="*/ 21597 w 21597"/>
                <a:gd name="connsiteY17" fmla="*/ 21198 h 26179"/>
                <a:gd name="connsiteX18" fmla="*/ 12987 w 21597"/>
                <a:gd name="connsiteY18" fmla="*/ 20546 h 26179"/>
                <a:gd name="connsiteX19" fmla="*/ 8628 w 21597"/>
                <a:gd name="connsiteY19" fmla="*/ 22625 h 26179"/>
                <a:gd name="connsiteX20" fmla="*/ 5045 w 21597"/>
                <a:gd name="connsiteY20" fmla="*/ 19357 h 26179"/>
                <a:gd name="connsiteX21" fmla="*/ 5044 w 21597"/>
                <a:gd name="connsiteY21" fmla="*/ 19104 h 26179"/>
                <a:gd name="connsiteX22" fmla="*/ 12987 w 21597"/>
                <a:gd name="connsiteY22" fmla="*/ 13224 h 26179"/>
                <a:gd name="connsiteX23" fmla="*/ 12987 w 21597"/>
                <a:gd name="connsiteY23" fmla="*/ 20546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597" h="26179">
                  <a:moveTo>
                    <a:pt x="21551" y="21167"/>
                  </a:moveTo>
                  <a:cubicBezTo>
                    <a:pt x="20798" y="21831"/>
                    <a:pt x="19892" y="22295"/>
                    <a:pt x="18913" y="22517"/>
                  </a:cubicBezTo>
                  <a:cubicBezTo>
                    <a:pt x="18308" y="22517"/>
                    <a:pt x="17967" y="22175"/>
                    <a:pt x="17967" y="21229"/>
                  </a:cubicBezTo>
                  <a:lnTo>
                    <a:pt x="17967" y="8290"/>
                  </a:lnTo>
                  <a:cubicBezTo>
                    <a:pt x="17967" y="2581"/>
                    <a:pt x="13933" y="21"/>
                    <a:pt x="8845" y="21"/>
                  </a:cubicBezTo>
                  <a:cubicBezTo>
                    <a:pt x="5691" y="-182"/>
                    <a:pt x="2619" y="1078"/>
                    <a:pt x="514" y="3434"/>
                  </a:cubicBezTo>
                  <a:lnTo>
                    <a:pt x="514" y="8849"/>
                  </a:lnTo>
                  <a:cubicBezTo>
                    <a:pt x="2400" y="6342"/>
                    <a:pt x="5321" y="4824"/>
                    <a:pt x="8457" y="4722"/>
                  </a:cubicBezTo>
                  <a:cubicBezTo>
                    <a:pt x="11560" y="4722"/>
                    <a:pt x="12987" y="5994"/>
                    <a:pt x="12987" y="9144"/>
                  </a:cubicBezTo>
                  <a:lnTo>
                    <a:pt x="12987" y="10478"/>
                  </a:lnTo>
                  <a:lnTo>
                    <a:pt x="8566" y="12029"/>
                  </a:lnTo>
                  <a:cubicBezTo>
                    <a:pt x="4532" y="13488"/>
                    <a:pt x="2" y="14992"/>
                    <a:pt x="2" y="19972"/>
                  </a:cubicBezTo>
                  <a:cubicBezTo>
                    <a:pt x="-76" y="23322"/>
                    <a:pt x="2575" y="26101"/>
                    <a:pt x="5925" y="26178"/>
                  </a:cubicBezTo>
                  <a:cubicBezTo>
                    <a:pt x="6020" y="26180"/>
                    <a:pt x="6113" y="26180"/>
                    <a:pt x="6207" y="26178"/>
                  </a:cubicBezTo>
                  <a:cubicBezTo>
                    <a:pt x="8691" y="26127"/>
                    <a:pt x="11082" y="25218"/>
                    <a:pt x="12972" y="23603"/>
                  </a:cubicBezTo>
                  <a:cubicBezTo>
                    <a:pt x="13421" y="25402"/>
                    <a:pt x="14523" y="26178"/>
                    <a:pt x="16788" y="26178"/>
                  </a:cubicBezTo>
                  <a:cubicBezTo>
                    <a:pt x="18339" y="26178"/>
                    <a:pt x="19301" y="25728"/>
                    <a:pt x="21597" y="24223"/>
                  </a:cubicBezTo>
                  <a:lnTo>
                    <a:pt x="21597" y="21198"/>
                  </a:lnTo>
                  <a:close/>
                  <a:moveTo>
                    <a:pt x="12987" y="20546"/>
                  </a:moveTo>
                  <a:cubicBezTo>
                    <a:pt x="11861" y="21781"/>
                    <a:pt x="10297" y="22528"/>
                    <a:pt x="8628" y="22625"/>
                  </a:cubicBezTo>
                  <a:cubicBezTo>
                    <a:pt x="6736" y="22712"/>
                    <a:pt x="5132" y="21248"/>
                    <a:pt x="5045" y="19357"/>
                  </a:cubicBezTo>
                  <a:cubicBezTo>
                    <a:pt x="5042" y="19273"/>
                    <a:pt x="5041" y="19187"/>
                    <a:pt x="5044" y="19104"/>
                  </a:cubicBezTo>
                  <a:cubicBezTo>
                    <a:pt x="5044" y="16125"/>
                    <a:pt x="8736" y="14682"/>
                    <a:pt x="12987" y="13224"/>
                  </a:cubicBezTo>
                  <a:lnTo>
                    <a:pt x="12987" y="20546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012963" y="4857513"/>
              <a:ext cx="23550" cy="37994"/>
            </a:xfrm>
            <a:custGeom>
              <a:avLst/>
              <a:gdLst>
                <a:gd name="connsiteX0" fmla="*/ 23550 w 23550"/>
                <a:gd name="connsiteY0" fmla="*/ 47 h 37994"/>
                <a:gd name="connsiteX1" fmla="*/ 13203 w 23550"/>
                <a:gd name="connsiteY1" fmla="*/ 47 h 37994"/>
                <a:gd name="connsiteX2" fmla="*/ 2234 w 23550"/>
                <a:gd name="connsiteY2" fmla="*/ 8719 h 37994"/>
                <a:gd name="connsiteX3" fmla="*/ 3568 w 23550"/>
                <a:gd name="connsiteY3" fmla="*/ 13373 h 37994"/>
                <a:gd name="connsiteX4" fmla="*/ 7773 w 23550"/>
                <a:gd name="connsiteY4" fmla="*/ 16585 h 37994"/>
                <a:gd name="connsiteX5" fmla="*/ 7773 w 23550"/>
                <a:gd name="connsiteY5" fmla="*/ 16709 h 37994"/>
                <a:gd name="connsiteX6" fmla="*/ 3801 w 23550"/>
                <a:gd name="connsiteY6" fmla="*/ 20277 h 37994"/>
                <a:gd name="connsiteX7" fmla="*/ 6314 w 23550"/>
                <a:gd name="connsiteY7" fmla="*/ 23473 h 37994"/>
                <a:gd name="connsiteX8" fmla="*/ 0 w 23550"/>
                <a:gd name="connsiteY8" fmla="*/ 30392 h 37994"/>
                <a:gd name="connsiteX9" fmla="*/ 11574 w 23550"/>
                <a:gd name="connsiteY9" fmla="*/ 37994 h 37994"/>
                <a:gd name="connsiteX10" fmla="*/ 23442 w 23550"/>
                <a:gd name="connsiteY10" fmla="*/ 30004 h 37994"/>
                <a:gd name="connsiteX11" fmla="*/ 16166 w 23550"/>
                <a:gd name="connsiteY11" fmla="*/ 23023 h 37994"/>
                <a:gd name="connsiteX12" fmla="*/ 8502 w 23550"/>
                <a:gd name="connsiteY12" fmla="*/ 19781 h 37994"/>
                <a:gd name="connsiteX13" fmla="*/ 18679 w 23550"/>
                <a:gd name="connsiteY13" fmla="*/ 15018 h 37994"/>
                <a:gd name="connsiteX14" fmla="*/ 21037 w 23550"/>
                <a:gd name="connsiteY14" fmla="*/ 9355 h 37994"/>
                <a:gd name="connsiteX15" fmla="*/ 18400 w 23550"/>
                <a:gd name="connsiteY15" fmla="*/ 3863 h 37994"/>
                <a:gd name="connsiteX16" fmla="*/ 23550 w 23550"/>
                <a:gd name="connsiteY16" fmla="*/ 3863 h 37994"/>
                <a:gd name="connsiteX17" fmla="*/ 23550 w 23550"/>
                <a:gd name="connsiteY17" fmla="*/ 0 h 37994"/>
                <a:gd name="connsiteX18" fmla="*/ 16554 w 23550"/>
                <a:gd name="connsiteY18" fmla="*/ 8781 h 37994"/>
                <a:gd name="connsiteX19" fmla="*/ 11408 w 23550"/>
                <a:gd name="connsiteY19" fmla="*/ 13493 h 37994"/>
                <a:gd name="connsiteX20" fmla="*/ 6702 w 23550"/>
                <a:gd name="connsiteY20" fmla="*/ 8890 h 37994"/>
                <a:gd name="connsiteX21" fmla="*/ 11698 w 23550"/>
                <a:gd name="connsiteY21" fmla="*/ 4359 h 37994"/>
                <a:gd name="connsiteX22" fmla="*/ 16554 w 23550"/>
                <a:gd name="connsiteY22" fmla="*/ 8781 h 37994"/>
                <a:gd name="connsiteX23" fmla="*/ 18632 w 23550"/>
                <a:gd name="connsiteY23" fmla="*/ 30501 h 37994"/>
                <a:gd name="connsiteX24" fmla="*/ 11698 w 23550"/>
                <a:gd name="connsiteY24" fmla="*/ 34131 h 37994"/>
                <a:gd name="connsiteX25" fmla="*/ 4701 w 23550"/>
                <a:gd name="connsiteY25" fmla="*/ 30284 h 37994"/>
                <a:gd name="connsiteX26" fmla="*/ 10410 w 23550"/>
                <a:gd name="connsiteY26" fmla="*/ 26483 h 37994"/>
                <a:gd name="connsiteX27" fmla="*/ 18632 w 23550"/>
                <a:gd name="connsiteY27" fmla="*/ 30501 h 3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50" h="37994">
                  <a:moveTo>
                    <a:pt x="23550" y="47"/>
                  </a:moveTo>
                  <a:lnTo>
                    <a:pt x="13203" y="47"/>
                  </a:lnTo>
                  <a:cubicBezTo>
                    <a:pt x="6423" y="47"/>
                    <a:pt x="2234" y="3351"/>
                    <a:pt x="2234" y="8719"/>
                  </a:cubicBezTo>
                  <a:cubicBezTo>
                    <a:pt x="2195" y="10370"/>
                    <a:pt x="2661" y="11994"/>
                    <a:pt x="3568" y="13373"/>
                  </a:cubicBezTo>
                  <a:cubicBezTo>
                    <a:pt x="4640" y="14818"/>
                    <a:pt x="6097" y="15931"/>
                    <a:pt x="7773" y="16585"/>
                  </a:cubicBezTo>
                  <a:lnTo>
                    <a:pt x="7773" y="16709"/>
                  </a:lnTo>
                  <a:cubicBezTo>
                    <a:pt x="5368" y="17267"/>
                    <a:pt x="3801" y="18664"/>
                    <a:pt x="3801" y="20277"/>
                  </a:cubicBezTo>
                  <a:cubicBezTo>
                    <a:pt x="3801" y="21394"/>
                    <a:pt x="4577" y="22402"/>
                    <a:pt x="6314" y="23473"/>
                  </a:cubicBezTo>
                  <a:cubicBezTo>
                    <a:pt x="1955" y="24528"/>
                    <a:pt x="0" y="26715"/>
                    <a:pt x="0" y="30392"/>
                  </a:cubicBezTo>
                  <a:cubicBezTo>
                    <a:pt x="0" y="34814"/>
                    <a:pt x="4809" y="37994"/>
                    <a:pt x="11574" y="37994"/>
                  </a:cubicBezTo>
                  <a:cubicBezTo>
                    <a:pt x="19020" y="37994"/>
                    <a:pt x="23442" y="34984"/>
                    <a:pt x="23442" y="30004"/>
                  </a:cubicBezTo>
                  <a:cubicBezTo>
                    <a:pt x="23442" y="26824"/>
                    <a:pt x="21534" y="24078"/>
                    <a:pt x="16166" y="23023"/>
                  </a:cubicBezTo>
                  <a:cubicBezTo>
                    <a:pt x="11124" y="22015"/>
                    <a:pt x="8502" y="21177"/>
                    <a:pt x="8502" y="19781"/>
                  </a:cubicBezTo>
                  <a:cubicBezTo>
                    <a:pt x="8502" y="16817"/>
                    <a:pt x="15328" y="18601"/>
                    <a:pt x="18679" y="15018"/>
                  </a:cubicBezTo>
                  <a:cubicBezTo>
                    <a:pt x="20099" y="13462"/>
                    <a:pt x="20932" y="11459"/>
                    <a:pt x="21037" y="9355"/>
                  </a:cubicBezTo>
                  <a:cubicBezTo>
                    <a:pt x="21048" y="7217"/>
                    <a:pt x="20075" y="5193"/>
                    <a:pt x="18400" y="3863"/>
                  </a:cubicBezTo>
                  <a:lnTo>
                    <a:pt x="23550" y="3863"/>
                  </a:lnTo>
                  <a:lnTo>
                    <a:pt x="23550" y="0"/>
                  </a:lnTo>
                  <a:close/>
                  <a:moveTo>
                    <a:pt x="16554" y="8781"/>
                  </a:moveTo>
                  <a:cubicBezTo>
                    <a:pt x="16434" y="11504"/>
                    <a:pt x="14130" y="13612"/>
                    <a:pt x="11408" y="13493"/>
                  </a:cubicBezTo>
                  <a:cubicBezTo>
                    <a:pt x="8896" y="13383"/>
                    <a:pt x="6868" y="11400"/>
                    <a:pt x="6702" y="8890"/>
                  </a:cubicBezTo>
                  <a:cubicBezTo>
                    <a:pt x="6853" y="6269"/>
                    <a:pt x="9076" y="4254"/>
                    <a:pt x="11698" y="4359"/>
                  </a:cubicBezTo>
                  <a:cubicBezTo>
                    <a:pt x="14258" y="4245"/>
                    <a:pt x="16428" y="6221"/>
                    <a:pt x="16554" y="8781"/>
                  </a:cubicBezTo>
                  <a:close/>
                  <a:moveTo>
                    <a:pt x="18632" y="30501"/>
                  </a:moveTo>
                  <a:cubicBezTo>
                    <a:pt x="18632" y="32797"/>
                    <a:pt x="16057" y="34131"/>
                    <a:pt x="11698" y="34131"/>
                  </a:cubicBezTo>
                  <a:cubicBezTo>
                    <a:pt x="7338" y="34131"/>
                    <a:pt x="4701" y="32797"/>
                    <a:pt x="4701" y="30284"/>
                  </a:cubicBezTo>
                  <a:cubicBezTo>
                    <a:pt x="4701" y="28050"/>
                    <a:pt x="7043" y="26483"/>
                    <a:pt x="10410" y="26483"/>
                  </a:cubicBezTo>
                  <a:cubicBezTo>
                    <a:pt x="13513" y="26483"/>
                    <a:pt x="18632" y="27320"/>
                    <a:pt x="18632" y="30501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038624" y="4857063"/>
              <a:ext cx="22604" cy="26137"/>
            </a:xfrm>
            <a:custGeom>
              <a:avLst/>
              <a:gdLst>
                <a:gd name="connsiteX0" fmla="*/ 22154 w 22604"/>
                <a:gd name="connsiteY0" fmla="*/ 18353 h 26137"/>
                <a:gd name="connsiteX1" fmla="*/ 13373 w 22604"/>
                <a:gd name="connsiteY1" fmla="*/ 21378 h 26137"/>
                <a:gd name="connsiteX2" fmla="*/ 4918 w 22604"/>
                <a:gd name="connsiteY2" fmla="*/ 13823 h 26137"/>
                <a:gd name="connsiteX3" fmla="*/ 22604 w 22604"/>
                <a:gd name="connsiteY3" fmla="*/ 13823 h 26137"/>
                <a:gd name="connsiteX4" fmla="*/ 11744 w 22604"/>
                <a:gd name="connsiteY4" fmla="*/ 0 h 26137"/>
                <a:gd name="connsiteX5" fmla="*/ 0 w 22604"/>
                <a:gd name="connsiteY5" fmla="*/ 12753 h 26137"/>
                <a:gd name="connsiteX6" fmla="*/ 12194 w 22604"/>
                <a:gd name="connsiteY6" fmla="*/ 26126 h 26137"/>
                <a:gd name="connsiteX7" fmla="*/ 22216 w 22604"/>
                <a:gd name="connsiteY7" fmla="*/ 23163 h 26137"/>
                <a:gd name="connsiteX8" fmla="*/ 22216 w 22604"/>
                <a:gd name="connsiteY8" fmla="*/ 18353 h 26137"/>
                <a:gd name="connsiteX9" fmla="*/ 5089 w 22604"/>
                <a:gd name="connsiteY9" fmla="*/ 10519 h 26137"/>
                <a:gd name="connsiteX10" fmla="*/ 11853 w 22604"/>
                <a:gd name="connsiteY10" fmla="*/ 4313 h 26137"/>
                <a:gd name="connsiteX11" fmla="*/ 17733 w 22604"/>
                <a:gd name="connsiteY11" fmla="*/ 10519 h 2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04" h="26137">
                  <a:moveTo>
                    <a:pt x="22154" y="18353"/>
                  </a:moveTo>
                  <a:cubicBezTo>
                    <a:pt x="19588" y="20201"/>
                    <a:pt x="16533" y="21253"/>
                    <a:pt x="13373" y="21378"/>
                  </a:cubicBezTo>
                  <a:cubicBezTo>
                    <a:pt x="8548" y="21378"/>
                    <a:pt x="5694" y="18803"/>
                    <a:pt x="4918" y="13823"/>
                  </a:cubicBezTo>
                  <a:lnTo>
                    <a:pt x="22604" y="13823"/>
                  </a:lnTo>
                  <a:cubicBezTo>
                    <a:pt x="22604" y="4515"/>
                    <a:pt x="18338" y="0"/>
                    <a:pt x="11744" y="0"/>
                  </a:cubicBezTo>
                  <a:cubicBezTo>
                    <a:pt x="4809" y="0"/>
                    <a:pt x="0" y="5135"/>
                    <a:pt x="0" y="12753"/>
                  </a:cubicBezTo>
                  <a:cubicBezTo>
                    <a:pt x="0" y="19687"/>
                    <a:pt x="4359" y="26126"/>
                    <a:pt x="12194" y="26126"/>
                  </a:cubicBezTo>
                  <a:cubicBezTo>
                    <a:pt x="15769" y="26261"/>
                    <a:pt x="19290" y="25220"/>
                    <a:pt x="22216" y="23163"/>
                  </a:cubicBezTo>
                  <a:lnTo>
                    <a:pt x="22216" y="18353"/>
                  </a:lnTo>
                  <a:close/>
                  <a:moveTo>
                    <a:pt x="5089" y="10519"/>
                  </a:moveTo>
                  <a:cubicBezTo>
                    <a:pt x="5756" y="6547"/>
                    <a:pt x="8052" y="4313"/>
                    <a:pt x="11853" y="4313"/>
                  </a:cubicBezTo>
                  <a:cubicBezTo>
                    <a:pt x="15390" y="4313"/>
                    <a:pt x="17562" y="6718"/>
                    <a:pt x="17733" y="10519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1065773" y="4857063"/>
              <a:ext cx="36489" cy="25629"/>
            </a:xfrm>
            <a:custGeom>
              <a:avLst/>
              <a:gdLst>
                <a:gd name="connsiteX0" fmla="*/ 0 w 36489"/>
                <a:gd name="connsiteY0" fmla="*/ 497 h 25629"/>
                <a:gd name="connsiteX1" fmla="*/ 0 w 36489"/>
                <a:gd name="connsiteY1" fmla="*/ 25630 h 25629"/>
                <a:gd name="connsiteX2" fmla="*/ 4980 w 36489"/>
                <a:gd name="connsiteY2" fmla="*/ 25630 h 25629"/>
                <a:gd name="connsiteX3" fmla="*/ 4980 w 36489"/>
                <a:gd name="connsiteY3" fmla="*/ 7385 h 25629"/>
                <a:gd name="connsiteX4" fmla="*/ 11186 w 36489"/>
                <a:gd name="connsiteY4" fmla="*/ 4189 h 25629"/>
                <a:gd name="connsiteX5" fmla="*/ 15716 w 36489"/>
                <a:gd name="connsiteY5" fmla="*/ 10007 h 25629"/>
                <a:gd name="connsiteX6" fmla="*/ 15716 w 36489"/>
                <a:gd name="connsiteY6" fmla="*/ 25630 h 25629"/>
                <a:gd name="connsiteX7" fmla="*/ 20696 w 36489"/>
                <a:gd name="connsiteY7" fmla="*/ 25630 h 25629"/>
                <a:gd name="connsiteX8" fmla="*/ 20696 w 36489"/>
                <a:gd name="connsiteY8" fmla="*/ 7385 h 25629"/>
                <a:gd name="connsiteX9" fmla="*/ 26297 w 36489"/>
                <a:gd name="connsiteY9" fmla="*/ 4189 h 25629"/>
                <a:gd name="connsiteX10" fmla="*/ 31509 w 36489"/>
                <a:gd name="connsiteY10" fmla="*/ 10069 h 25629"/>
                <a:gd name="connsiteX11" fmla="*/ 31509 w 36489"/>
                <a:gd name="connsiteY11" fmla="*/ 25583 h 25629"/>
                <a:gd name="connsiteX12" fmla="*/ 36489 w 36489"/>
                <a:gd name="connsiteY12" fmla="*/ 25583 h 25629"/>
                <a:gd name="connsiteX13" fmla="*/ 36489 w 36489"/>
                <a:gd name="connsiteY13" fmla="*/ 9836 h 25629"/>
                <a:gd name="connsiteX14" fmla="*/ 28143 w 36489"/>
                <a:gd name="connsiteY14" fmla="*/ 0 h 25629"/>
                <a:gd name="connsiteX15" fmla="*/ 19750 w 36489"/>
                <a:gd name="connsiteY15" fmla="*/ 4530 h 25629"/>
                <a:gd name="connsiteX16" fmla="*/ 12256 w 36489"/>
                <a:gd name="connsiteY16" fmla="*/ 0 h 25629"/>
                <a:gd name="connsiteX17" fmla="*/ 4918 w 36489"/>
                <a:gd name="connsiteY17" fmla="*/ 3801 h 25629"/>
                <a:gd name="connsiteX18" fmla="*/ 4918 w 36489"/>
                <a:gd name="connsiteY18" fmla="*/ 497 h 2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489" h="25629">
                  <a:moveTo>
                    <a:pt x="0" y="497"/>
                  </a:moveTo>
                  <a:lnTo>
                    <a:pt x="0" y="25630"/>
                  </a:lnTo>
                  <a:lnTo>
                    <a:pt x="4980" y="25630"/>
                  </a:lnTo>
                  <a:lnTo>
                    <a:pt x="4980" y="7385"/>
                  </a:lnTo>
                  <a:cubicBezTo>
                    <a:pt x="6392" y="5359"/>
                    <a:pt x="8716" y="4161"/>
                    <a:pt x="11186" y="4189"/>
                  </a:cubicBezTo>
                  <a:cubicBezTo>
                    <a:pt x="13652" y="4189"/>
                    <a:pt x="15716" y="5927"/>
                    <a:pt x="15716" y="10007"/>
                  </a:cubicBezTo>
                  <a:lnTo>
                    <a:pt x="15716" y="25630"/>
                  </a:lnTo>
                  <a:lnTo>
                    <a:pt x="20696" y="25630"/>
                  </a:lnTo>
                  <a:lnTo>
                    <a:pt x="20696" y="7385"/>
                  </a:lnTo>
                  <a:cubicBezTo>
                    <a:pt x="22496" y="5539"/>
                    <a:pt x="24683" y="4127"/>
                    <a:pt x="26297" y="4189"/>
                  </a:cubicBezTo>
                  <a:cubicBezTo>
                    <a:pt x="29151" y="4189"/>
                    <a:pt x="31509" y="6268"/>
                    <a:pt x="31509" y="10069"/>
                  </a:cubicBezTo>
                  <a:lnTo>
                    <a:pt x="31509" y="25583"/>
                  </a:lnTo>
                  <a:lnTo>
                    <a:pt x="36489" y="25583"/>
                  </a:lnTo>
                  <a:lnTo>
                    <a:pt x="36489" y="9836"/>
                  </a:lnTo>
                  <a:cubicBezTo>
                    <a:pt x="36489" y="3910"/>
                    <a:pt x="33247" y="0"/>
                    <a:pt x="28143" y="0"/>
                  </a:cubicBezTo>
                  <a:cubicBezTo>
                    <a:pt x="24559" y="0"/>
                    <a:pt x="21937" y="2064"/>
                    <a:pt x="19750" y="4530"/>
                  </a:cubicBezTo>
                  <a:cubicBezTo>
                    <a:pt x="18311" y="1724"/>
                    <a:pt x="15410" y="-29"/>
                    <a:pt x="12256" y="0"/>
                  </a:cubicBezTo>
                  <a:cubicBezTo>
                    <a:pt x="9898" y="0"/>
                    <a:pt x="7493" y="1226"/>
                    <a:pt x="4918" y="3801"/>
                  </a:cubicBezTo>
                  <a:lnTo>
                    <a:pt x="4918" y="497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1107382" y="4857063"/>
              <a:ext cx="22619" cy="26137"/>
            </a:xfrm>
            <a:custGeom>
              <a:avLst/>
              <a:gdLst>
                <a:gd name="connsiteX0" fmla="*/ 22185 w 22619"/>
                <a:gd name="connsiteY0" fmla="*/ 18353 h 26137"/>
                <a:gd name="connsiteX1" fmla="*/ 13389 w 22619"/>
                <a:gd name="connsiteY1" fmla="*/ 21378 h 26137"/>
                <a:gd name="connsiteX2" fmla="*/ 4949 w 22619"/>
                <a:gd name="connsiteY2" fmla="*/ 13823 h 26137"/>
                <a:gd name="connsiteX3" fmla="*/ 22620 w 22619"/>
                <a:gd name="connsiteY3" fmla="*/ 13823 h 26137"/>
                <a:gd name="connsiteX4" fmla="*/ 11760 w 22619"/>
                <a:gd name="connsiteY4" fmla="*/ 0 h 26137"/>
                <a:gd name="connsiteX5" fmla="*/ 0 w 22619"/>
                <a:gd name="connsiteY5" fmla="*/ 12753 h 26137"/>
                <a:gd name="connsiteX6" fmla="*/ 12210 w 22619"/>
                <a:gd name="connsiteY6" fmla="*/ 26126 h 26137"/>
                <a:gd name="connsiteX7" fmla="*/ 22232 w 22619"/>
                <a:gd name="connsiteY7" fmla="*/ 23163 h 26137"/>
                <a:gd name="connsiteX8" fmla="*/ 22232 w 22619"/>
                <a:gd name="connsiteY8" fmla="*/ 18353 h 26137"/>
                <a:gd name="connsiteX9" fmla="*/ 5120 w 22619"/>
                <a:gd name="connsiteY9" fmla="*/ 10519 h 26137"/>
                <a:gd name="connsiteX10" fmla="*/ 11884 w 22619"/>
                <a:gd name="connsiteY10" fmla="*/ 4313 h 26137"/>
                <a:gd name="connsiteX11" fmla="*/ 17764 w 22619"/>
                <a:gd name="connsiteY11" fmla="*/ 10519 h 2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19" h="26137">
                  <a:moveTo>
                    <a:pt x="22185" y="18353"/>
                  </a:moveTo>
                  <a:cubicBezTo>
                    <a:pt x="19615" y="20204"/>
                    <a:pt x="16555" y="21256"/>
                    <a:pt x="13389" y="21378"/>
                  </a:cubicBezTo>
                  <a:cubicBezTo>
                    <a:pt x="8579" y="21378"/>
                    <a:pt x="5725" y="18803"/>
                    <a:pt x="4949" y="13823"/>
                  </a:cubicBezTo>
                  <a:lnTo>
                    <a:pt x="22620" y="13823"/>
                  </a:lnTo>
                  <a:cubicBezTo>
                    <a:pt x="22620" y="4515"/>
                    <a:pt x="18369" y="0"/>
                    <a:pt x="11760" y="0"/>
                  </a:cubicBezTo>
                  <a:cubicBezTo>
                    <a:pt x="4825" y="0"/>
                    <a:pt x="0" y="5135"/>
                    <a:pt x="0" y="12753"/>
                  </a:cubicBezTo>
                  <a:cubicBezTo>
                    <a:pt x="0" y="19687"/>
                    <a:pt x="4375" y="26126"/>
                    <a:pt x="12210" y="26126"/>
                  </a:cubicBezTo>
                  <a:cubicBezTo>
                    <a:pt x="15784" y="26261"/>
                    <a:pt x="19306" y="25220"/>
                    <a:pt x="22232" y="23163"/>
                  </a:cubicBezTo>
                  <a:lnTo>
                    <a:pt x="22232" y="18353"/>
                  </a:lnTo>
                  <a:close/>
                  <a:moveTo>
                    <a:pt x="5120" y="10519"/>
                  </a:moveTo>
                  <a:cubicBezTo>
                    <a:pt x="5787" y="6547"/>
                    <a:pt x="8083" y="4313"/>
                    <a:pt x="11884" y="4313"/>
                  </a:cubicBezTo>
                  <a:cubicBezTo>
                    <a:pt x="15406" y="4313"/>
                    <a:pt x="17593" y="6718"/>
                    <a:pt x="17764" y="10519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1134672" y="4857017"/>
              <a:ext cx="21099" cy="25675"/>
            </a:xfrm>
            <a:custGeom>
              <a:avLst/>
              <a:gdLst>
                <a:gd name="connsiteX0" fmla="*/ 4980 w 21099"/>
                <a:gd name="connsiteY0" fmla="*/ 543 h 25675"/>
                <a:gd name="connsiteX1" fmla="*/ 0 w 21099"/>
                <a:gd name="connsiteY1" fmla="*/ 543 h 25675"/>
                <a:gd name="connsiteX2" fmla="*/ 0 w 21099"/>
                <a:gd name="connsiteY2" fmla="*/ 25676 h 25675"/>
                <a:gd name="connsiteX3" fmla="*/ 4980 w 21099"/>
                <a:gd name="connsiteY3" fmla="*/ 25676 h 25675"/>
                <a:gd name="connsiteX4" fmla="*/ 4980 w 21099"/>
                <a:gd name="connsiteY4" fmla="*/ 7648 h 25675"/>
                <a:gd name="connsiteX5" fmla="*/ 11186 w 21099"/>
                <a:gd name="connsiteY5" fmla="*/ 4018 h 25675"/>
                <a:gd name="connsiteX6" fmla="*/ 16119 w 21099"/>
                <a:gd name="connsiteY6" fmla="*/ 10115 h 25675"/>
                <a:gd name="connsiteX7" fmla="*/ 16119 w 21099"/>
                <a:gd name="connsiteY7" fmla="*/ 25629 h 25675"/>
                <a:gd name="connsiteX8" fmla="*/ 21099 w 21099"/>
                <a:gd name="connsiteY8" fmla="*/ 25629 h 25675"/>
                <a:gd name="connsiteX9" fmla="*/ 21099 w 21099"/>
                <a:gd name="connsiteY9" fmla="*/ 10115 h 25675"/>
                <a:gd name="connsiteX10" fmla="*/ 12535 w 21099"/>
                <a:gd name="connsiteY10" fmla="*/ 0 h 25675"/>
                <a:gd name="connsiteX11" fmla="*/ 5027 w 21099"/>
                <a:gd name="connsiteY11" fmla="*/ 3801 h 25675"/>
                <a:gd name="connsiteX12" fmla="*/ 4918 w 21099"/>
                <a:gd name="connsiteY12" fmla="*/ 3801 h 25675"/>
                <a:gd name="connsiteX13" fmla="*/ 4918 w 21099"/>
                <a:gd name="connsiteY13" fmla="*/ 496 h 2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99" h="25675">
                  <a:moveTo>
                    <a:pt x="4980" y="543"/>
                  </a:moveTo>
                  <a:lnTo>
                    <a:pt x="0" y="543"/>
                  </a:lnTo>
                  <a:lnTo>
                    <a:pt x="0" y="25676"/>
                  </a:lnTo>
                  <a:lnTo>
                    <a:pt x="4980" y="25676"/>
                  </a:lnTo>
                  <a:lnTo>
                    <a:pt x="4980" y="7648"/>
                  </a:lnTo>
                  <a:cubicBezTo>
                    <a:pt x="7338" y="5027"/>
                    <a:pt x="9076" y="4018"/>
                    <a:pt x="11186" y="4018"/>
                  </a:cubicBezTo>
                  <a:cubicBezTo>
                    <a:pt x="14211" y="4018"/>
                    <a:pt x="16119" y="6423"/>
                    <a:pt x="16119" y="10115"/>
                  </a:cubicBezTo>
                  <a:lnTo>
                    <a:pt x="16119" y="25629"/>
                  </a:lnTo>
                  <a:lnTo>
                    <a:pt x="21099" y="25629"/>
                  </a:lnTo>
                  <a:lnTo>
                    <a:pt x="21099" y="10115"/>
                  </a:lnTo>
                  <a:cubicBezTo>
                    <a:pt x="21099" y="3242"/>
                    <a:pt x="17283" y="0"/>
                    <a:pt x="12535" y="0"/>
                  </a:cubicBezTo>
                  <a:cubicBezTo>
                    <a:pt x="9586" y="62"/>
                    <a:pt x="6823" y="1461"/>
                    <a:pt x="5027" y="3801"/>
                  </a:cubicBezTo>
                  <a:lnTo>
                    <a:pt x="4918" y="3801"/>
                  </a:lnTo>
                  <a:lnTo>
                    <a:pt x="4918" y="496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1158703" y="4852347"/>
              <a:ext cx="18601" cy="30842"/>
            </a:xfrm>
            <a:custGeom>
              <a:avLst/>
              <a:gdLst>
                <a:gd name="connsiteX0" fmla="*/ 9308 w 18601"/>
                <a:gd name="connsiteY0" fmla="*/ 0 h 30842"/>
                <a:gd name="connsiteX1" fmla="*/ 0 w 18601"/>
                <a:gd name="connsiteY1" fmla="*/ 9122 h 30842"/>
                <a:gd name="connsiteX2" fmla="*/ 0 w 18601"/>
                <a:gd name="connsiteY2" fmla="*/ 9696 h 30842"/>
                <a:gd name="connsiteX3" fmla="*/ 4390 w 18601"/>
                <a:gd name="connsiteY3" fmla="*/ 9696 h 30842"/>
                <a:gd name="connsiteX4" fmla="*/ 4390 w 18601"/>
                <a:gd name="connsiteY4" fmla="*/ 22945 h 30842"/>
                <a:gd name="connsiteX5" fmla="*/ 12566 w 18601"/>
                <a:gd name="connsiteY5" fmla="*/ 30842 h 30842"/>
                <a:gd name="connsiteX6" fmla="*/ 18601 w 18601"/>
                <a:gd name="connsiteY6" fmla="*/ 29167 h 30842"/>
                <a:gd name="connsiteX7" fmla="*/ 18601 w 18601"/>
                <a:gd name="connsiteY7" fmla="*/ 24512 h 30842"/>
                <a:gd name="connsiteX8" fmla="*/ 12954 w 18601"/>
                <a:gd name="connsiteY8" fmla="*/ 26374 h 30842"/>
                <a:gd name="connsiteX9" fmla="*/ 9355 w 18601"/>
                <a:gd name="connsiteY9" fmla="*/ 23026 h 30842"/>
                <a:gd name="connsiteX10" fmla="*/ 9371 w 18601"/>
                <a:gd name="connsiteY10" fmla="*/ 22558 h 30842"/>
                <a:gd name="connsiteX11" fmla="*/ 9371 w 18601"/>
                <a:gd name="connsiteY11" fmla="*/ 9696 h 30842"/>
                <a:gd name="connsiteX12" fmla="*/ 17314 w 18601"/>
                <a:gd name="connsiteY12" fmla="*/ 9696 h 30842"/>
                <a:gd name="connsiteX13" fmla="*/ 17314 w 18601"/>
                <a:gd name="connsiteY13" fmla="*/ 5213 h 30842"/>
                <a:gd name="connsiteX14" fmla="*/ 9371 w 18601"/>
                <a:gd name="connsiteY14" fmla="*/ 5213 h 30842"/>
                <a:gd name="connsiteX15" fmla="*/ 9371 w 18601"/>
                <a:gd name="connsiteY15" fmla="*/ 0 h 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01" h="30842">
                  <a:moveTo>
                    <a:pt x="9308" y="0"/>
                  </a:moveTo>
                  <a:lnTo>
                    <a:pt x="0" y="9122"/>
                  </a:lnTo>
                  <a:lnTo>
                    <a:pt x="0" y="9696"/>
                  </a:lnTo>
                  <a:lnTo>
                    <a:pt x="4390" y="9696"/>
                  </a:lnTo>
                  <a:lnTo>
                    <a:pt x="4390" y="22945"/>
                  </a:lnTo>
                  <a:cubicBezTo>
                    <a:pt x="4390" y="27491"/>
                    <a:pt x="7136" y="30842"/>
                    <a:pt x="12566" y="30842"/>
                  </a:cubicBezTo>
                  <a:cubicBezTo>
                    <a:pt x="14673" y="30713"/>
                    <a:pt x="16730" y="30142"/>
                    <a:pt x="18601" y="29167"/>
                  </a:cubicBezTo>
                  <a:lnTo>
                    <a:pt x="18601" y="24512"/>
                  </a:lnTo>
                  <a:cubicBezTo>
                    <a:pt x="16929" y="25646"/>
                    <a:pt x="14973" y="26290"/>
                    <a:pt x="12954" y="26374"/>
                  </a:cubicBezTo>
                  <a:cubicBezTo>
                    <a:pt x="11037" y="26444"/>
                    <a:pt x="9425" y="24945"/>
                    <a:pt x="9355" y="23026"/>
                  </a:cubicBezTo>
                  <a:cubicBezTo>
                    <a:pt x="9350" y="22871"/>
                    <a:pt x="9355" y="22713"/>
                    <a:pt x="9371" y="22558"/>
                  </a:cubicBezTo>
                  <a:lnTo>
                    <a:pt x="9371" y="9696"/>
                  </a:lnTo>
                  <a:lnTo>
                    <a:pt x="17314" y="9696"/>
                  </a:lnTo>
                  <a:lnTo>
                    <a:pt x="17314" y="5213"/>
                  </a:lnTo>
                  <a:lnTo>
                    <a:pt x="9371" y="5213"/>
                  </a:lnTo>
                  <a:lnTo>
                    <a:pt x="9371" y="0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193331" y="4844016"/>
              <a:ext cx="21627" cy="39184"/>
            </a:xfrm>
            <a:custGeom>
              <a:avLst/>
              <a:gdLst>
                <a:gd name="connsiteX0" fmla="*/ 20091 w 21627"/>
                <a:gd name="connsiteY0" fmla="*/ 2684 h 39184"/>
                <a:gd name="connsiteX1" fmla="*/ 11589 w 21627"/>
                <a:gd name="connsiteY1" fmla="*/ 0 h 39184"/>
                <a:gd name="connsiteX2" fmla="*/ 0 w 21627"/>
                <a:gd name="connsiteY2" fmla="*/ 10193 h 39184"/>
                <a:gd name="connsiteX3" fmla="*/ 16523 w 21627"/>
                <a:gd name="connsiteY3" fmla="*/ 29430 h 39184"/>
                <a:gd name="connsiteX4" fmla="*/ 10317 w 21627"/>
                <a:gd name="connsiteY4" fmla="*/ 34255 h 39184"/>
                <a:gd name="connsiteX5" fmla="*/ 248 w 21627"/>
                <a:gd name="connsiteY5" fmla="*/ 28717 h 39184"/>
                <a:gd name="connsiteX6" fmla="*/ 248 w 21627"/>
                <a:gd name="connsiteY6" fmla="*/ 35652 h 39184"/>
                <a:gd name="connsiteX7" fmla="*/ 10938 w 21627"/>
                <a:gd name="connsiteY7" fmla="*/ 39173 h 39184"/>
                <a:gd name="connsiteX8" fmla="*/ 21616 w 21627"/>
                <a:gd name="connsiteY8" fmla="*/ 29458 h 39184"/>
                <a:gd name="connsiteX9" fmla="*/ 21627 w 21627"/>
                <a:gd name="connsiteY9" fmla="*/ 28825 h 39184"/>
                <a:gd name="connsiteX10" fmla="*/ 5120 w 21627"/>
                <a:gd name="connsiteY10" fmla="*/ 9464 h 39184"/>
                <a:gd name="connsiteX11" fmla="*/ 11155 w 21627"/>
                <a:gd name="connsiteY11" fmla="*/ 4918 h 39184"/>
                <a:gd name="connsiteX12" fmla="*/ 20106 w 21627"/>
                <a:gd name="connsiteY12" fmla="*/ 8905 h 39184"/>
                <a:gd name="connsiteX13" fmla="*/ 20106 w 21627"/>
                <a:gd name="connsiteY13" fmla="*/ 2699 h 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27" h="39184">
                  <a:moveTo>
                    <a:pt x="20091" y="2684"/>
                  </a:moveTo>
                  <a:cubicBezTo>
                    <a:pt x="17587" y="963"/>
                    <a:pt x="14627" y="29"/>
                    <a:pt x="11589" y="0"/>
                  </a:cubicBezTo>
                  <a:cubicBezTo>
                    <a:pt x="4592" y="0"/>
                    <a:pt x="0" y="3972"/>
                    <a:pt x="0" y="10193"/>
                  </a:cubicBezTo>
                  <a:cubicBezTo>
                    <a:pt x="0" y="20649"/>
                    <a:pt x="16523" y="21549"/>
                    <a:pt x="16523" y="29430"/>
                  </a:cubicBezTo>
                  <a:cubicBezTo>
                    <a:pt x="16523" y="31571"/>
                    <a:pt x="14552" y="34255"/>
                    <a:pt x="10317" y="34255"/>
                  </a:cubicBezTo>
                  <a:cubicBezTo>
                    <a:pt x="6279" y="34089"/>
                    <a:pt x="2551" y="32040"/>
                    <a:pt x="248" y="28717"/>
                  </a:cubicBezTo>
                  <a:lnTo>
                    <a:pt x="248" y="35652"/>
                  </a:lnTo>
                  <a:cubicBezTo>
                    <a:pt x="3301" y="38019"/>
                    <a:pt x="7076" y="39262"/>
                    <a:pt x="10938" y="39173"/>
                  </a:cubicBezTo>
                  <a:cubicBezTo>
                    <a:pt x="16569" y="39440"/>
                    <a:pt x="21351" y="35090"/>
                    <a:pt x="21616" y="29458"/>
                  </a:cubicBezTo>
                  <a:cubicBezTo>
                    <a:pt x="21627" y="29247"/>
                    <a:pt x="21630" y="29036"/>
                    <a:pt x="21627" y="28825"/>
                  </a:cubicBezTo>
                  <a:cubicBezTo>
                    <a:pt x="21627" y="16678"/>
                    <a:pt x="5120" y="16786"/>
                    <a:pt x="5120" y="9464"/>
                  </a:cubicBezTo>
                  <a:cubicBezTo>
                    <a:pt x="5120" y="6764"/>
                    <a:pt x="7633" y="4918"/>
                    <a:pt x="11155" y="4918"/>
                  </a:cubicBezTo>
                  <a:cubicBezTo>
                    <a:pt x="14549" y="5006"/>
                    <a:pt x="17770" y="6441"/>
                    <a:pt x="20106" y="8905"/>
                  </a:cubicBezTo>
                  <a:lnTo>
                    <a:pt x="20106" y="2699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218439" y="4857063"/>
              <a:ext cx="20270" cy="26141"/>
            </a:xfrm>
            <a:custGeom>
              <a:avLst/>
              <a:gdLst>
                <a:gd name="connsiteX0" fmla="*/ 19697 w 20270"/>
                <a:gd name="connsiteY0" fmla="*/ 1722 h 26141"/>
                <a:gd name="connsiteX1" fmla="*/ 12420 w 20270"/>
                <a:gd name="connsiteY1" fmla="*/ 0 h 26141"/>
                <a:gd name="connsiteX2" fmla="*/ 9 w 20270"/>
                <a:gd name="connsiteY2" fmla="*/ 13528 h 26141"/>
                <a:gd name="connsiteX3" fmla="*/ 11682 w 20270"/>
                <a:gd name="connsiteY3" fmla="*/ 26132 h 26141"/>
                <a:gd name="connsiteX4" fmla="*/ 12762 w 20270"/>
                <a:gd name="connsiteY4" fmla="*/ 26126 h 26141"/>
                <a:gd name="connsiteX5" fmla="*/ 20271 w 20270"/>
                <a:gd name="connsiteY5" fmla="*/ 24667 h 26141"/>
                <a:gd name="connsiteX6" fmla="*/ 20271 w 20270"/>
                <a:gd name="connsiteY6" fmla="*/ 19749 h 26141"/>
                <a:gd name="connsiteX7" fmla="*/ 13600 w 20270"/>
                <a:gd name="connsiteY7" fmla="*/ 21425 h 26141"/>
                <a:gd name="connsiteX8" fmla="*/ 5098 w 20270"/>
                <a:gd name="connsiteY8" fmla="*/ 13094 h 26141"/>
                <a:gd name="connsiteX9" fmla="*/ 12762 w 20270"/>
                <a:gd name="connsiteY9" fmla="*/ 4577 h 26141"/>
                <a:gd name="connsiteX10" fmla="*/ 19712 w 20270"/>
                <a:gd name="connsiteY10" fmla="*/ 7043 h 26141"/>
                <a:gd name="connsiteX11" fmla="*/ 19712 w 20270"/>
                <a:gd name="connsiteY11" fmla="*/ 1722 h 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0" h="26141">
                  <a:moveTo>
                    <a:pt x="19697" y="1722"/>
                  </a:moveTo>
                  <a:cubicBezTo>
                    <a:pt x="17435" y="602"/>
                    <a:pt x="14945" y="12"/>
                    <a:pt x="12420" y="0"/>
                  </a:cubicBezTo>
                  <a:cubicBezTo>
                    <a:pt x="4803" y="0"/>
                    <a:pt x="9" y="5259"/>
                    <a:pt x="9" y="13528"/>
                  </a:cubicBezTo>
                  <a:cubicBezTo>
                    <a:pt x="-248" y="20232"/>
                    <a:pt x="4978" y="25876"/>
                    <a:pt x="11682" y="26132"/>
                  </a:cubicBezTo>
                  <a:cubicBezTo>
                    <a:pt x="12042" y="26146"/>
                    <a:pt x="12402" y="26144"/>
                    <a:pt x="12762" y="26126"/>
                  </a:cubicBezTo>
                  <a:cubicBezTo>
                    <a:pt x="15334" y="26116"/>
                    <a:pt x="17881" y="25622"/>
                    <a:pt x="20271" y="24667"/>
                  </a:cubicBezTo>
                  <a:lnTo>
                    <a:pt x="20271" y="19749"/>
                  </a:lnTo>
                  <a:cubicBezTo>
                    <a:pt x="18193" y="20781"/>
                    <a:pt x="15917" y="21354"/>
                    <a:pt x="13600" y="21425"/>
                  </a:cubicBezTo>
                  <a:cubicBezTo>
                    <a:pt x="8464" y="21425"/>
                    <a:pt x="5098" y="18322"/>
                    <a:pt x="5098" y="13094"/>
                  </a:cubicBezTo>
                  <a:cubicBezTo>
                    <a:pt x="5098" y="7866"/>
                    <a:pt x="8201" y="4577"/>
                    <a:pt x="12762" y="4577"/>
                  </a:cubicBezTo>
                  <a:cubicBezTo>
                    <a:pt x="15284" y="4622"/>
                    <a:pt x="17725" y="5489"/>
                    <a:pt x="19712" y="7043"/>
                  </a:cubicBezTo>
                  <a:lnTo>
                    <a:pt x="19712" y="1722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243240" y="4846964"/>
              <a:ext cx="5957" cy="35729"/>
            </a:xfrm>
            <a:custGeom>
              <a:avLst/>
              <a:gdLst>
                <a:gd name="connsiteX0" fmla="*/ 5445 w 5957"/>
                <a:gd name="connsiteY0" fmla="*/ 10596 h 35729"/>
                <a:gd name="connsiteX1" fmla="*/ 527 w 5957"/>
                <a:gd name="connsiteY1" fmla="*/ 10596 h 35729"/>
                <a:gd name="connsiteX2" fmla="*/ 527 w 5957"/>
                <a:gd name="connsiteY2" fmla="*/ 35729 h 35729"/>
                <a:gd name="connsiteX3" fmla="*/ 5508 w 5957"/>
                <a:gd name="connsiteY3" fmla="*/ 35729 h 35729"/>
                <a:gd name="connsiteX4" fmla="*/ 5508 w 5957"/>
                <a:gd name="connsiteY4" fmla="*/ 10596 h 35729"/>
                <a:gd name="connsiteX5" fmla="*/ 5957 w 5957"/>
                <a:gd name="connsiteY5" fmla="*/ 2979 h 35729"/>
                <a:gd name="connsiteX6" fmla="*/ 2979 w 5957"/>
                <a:gd name="connsiteY6" fmla="*/ 0 h 35729"/>
                <a:gd name="connsiteX7" fmla="*/ 0 w 5957"/>
                <a:gd name="connsiteY7" fmla="*/ 2979 h 35729"/>
                <a:gd name="connsiteX8" fmla="*/ 2979 w 5957"/>
                <a:gd name="connsiteY8" fmla="*/ 5957 h 35729"/>
                <a:gd name="connsiteX9" fmla="*/ 2994 w 5957"/>
                <a:gd name="connsiteY9" fmla="*/ 5957 h 35729"/>
                <a:gd name="connsiteX10" fmla="*/ 5957 w 5957"/>
                <a:gd name="connsiteY10" fmla="*/ 2963 h 3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7" h="35729">
                  <a:moveTo>
                    <a:pt x="5445" y="10596"/>
                  </a:moveTo>
                  <a:lnTo>
                    <a:pt x="527" y="10596"/>
                  </a:lnTo>
                  <a:lnTo>
                    <a:pt x="527" y="35729"/>
                  </a:lnTo>
                  <a:lnTo>
                    <a:pt x="5508" y="35729"/>
                  </a:lnTo>
                  <a:lnTo>
                    <a:pt x="5508" y="10596"/>
                  </a:lnTo>
                  <a:close/>
                  <a:moveTo>
                    <a:pt x="5957" y="2979"/>
                  </a:moveTo>
                  <a:cubicBezTo>
                    <a:pt x="5957" y="1334"/>
                    <a:pt x="4623" y="0"/>
                    <a:pt x="2979" y="0"/>
                  </a:cubicBezTo>
                  <a:cubicBezTo>
                    <a:pt x="1334" y="0"/>
                    <a:pt x="0" y="1334"/>
                    <a:pt x="0" y="2979"/>
                  </a:cubicBezTo>
                  <a:cubicBezTo>
                    <a:pt x="0" y="4623"/>
                    <a:pt x="1334" y="5957"/>
                    <a:pt x="2979" y="5957"/>
                  </a:cubicBezTo>
                  <a:cubicBezTo>
                    <a:pt x="2983" y="5957"/>
                    <a:pt x="2990" y="5957"/>
                    <a:pt x="2994" y="5957"/>
                  </a:cubicBezTo>
                  <a:cubicBezTo>
                    <a:pt x="4636" y="5940"/>
                    <a:pt x="5957" y="4605"/>
                    <a:pt x="5957" y="2963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254084" y="4857063"/>
              <a:ext cx="22619" cy="26137"/>
            </a:xfrm>
            <a:custGeom>
              <a:avLst/>
              <a:gdLst>
                <a:gd name="connsiteX0" fmla="*/ 22170 w 22619"/>
                <a:gd name="connsiteY0" fmla="*/ 18353 h 26137"/>
                <a:gd name="connsiteX1" fmla="*/ 13389 w 22619"/>
                <a:gd name="connsiteY1" fmla="*/ 21378 h 26137"/>
                <a:gd name="connsiteX2" fmla="*/ 4933 w 22619"/>
                <a:gd name="connsiteY2" fmla="*/ 13823 h 26137"/>
                <a:gd name="connsiteX3" fmla="*/ 22620 w 22619"/>
                <a:gd name="connsiteY3" fmla="*/ 13823 h 26137"/>
                <a:gd name="connsiteX4" fmla="*/ 11760 w 22619"/>
                <a:gd name="connsiteY4" fmla="*/ 0 h 26137"/>
                <a:gd name="connsiteX5" fmla="*/ 0 w 22619"/>
                <a:gd name="connsiteY5" fmla="*/ 12753 h 26137"/>
                <a:gd name="connsiteX6" fmla="*/ 12194 w 22619"/>
                <a:gd name="connsiteY6" fmla="*/ 26126 h 26137"/>
                <a:gd name="connsiteX7" fmla="*/ 22216 w 22619"/>
                <a:gd name="connsiteY7" fmla="*/ 23163 h 26137"/>
                <a:gd name="connsiteX8" fmla="*/ 22216 w 22619"/>
                <a:gd name="connsiteY8" fmla="*/ 18353 h 26137"/>
                <a:gd name="connsiteX9" fmla="*/ 5104 w 22619"/>
                <a:gd name="connsiteY9" fmla="*/ 10519 h 26137"/>
                <a:gd name="connsiteX10" fmla="*/ 11884 w 22619"/>
                <a:gd name="connsiteY10" fmla="*/ 4313 h 26137"/>
                <a:gd name="connsiteX11" fmla="*/ 17748 w 22619"/>
                <a:gd name="connsiteY11" fmla="*/ 10519 h 2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19" h="26137">
                  <a:moveTo>
                    <a:pt x="22170" y="18353"/>
                  </a:moveTo>
                  <a:cubicBezTo>
                    <a:pt x="19605" y="20206"/>
                    <a:pt x="16550" y="21259"/>
                    <a:pt x="13389" y="21378"/>
                  </a:cubicBezTo>
                  <a:cubicBezTo>
                    <a:pt x="8579" y="21378"/>
                    <a:pt x="5725" y="18803"/>
                    <a:pt x="4933" y="13823"/>
                  </a:cubicBezTo>
                  <a:lnTo>
                    <a:pt x="22620" y="13823"/>
                  </a:lnTo>
                  <a:cubicBezTo>
                    <a:pt x="22620" y="4515"/>
                    <a:pt x="18369" y="0"/>
                    <a:pt x="11760" y="0"/>
                  </a:cubicBezTo>
                  <a:cubicBezTo>
                    <a:pt x="4809" y="0"/>
                    <a:pt x="0" y="5135"/>
                    <a:pt x="0" y="12753"/>
                  </a:cubicBezTo>
                  <a:cubicBezTo>
                    <a:pt x="0" y="19687"/>
                    <a:pt x="4359" y="26126"/>
                    <a:pt x="12194" y="26126"/>
                  </a:cubicBezTo>
                  <a:cubicBezTo>
                    <a:pt x="15770" y="26264"/>
                    <a:pt x="19290" y="25223"/>
                    <a:pt x="22216" y="23163"/>
                  </a:cubicBezTo>
                  <a:lnTo>
                    <a:pt x="22216" y="18353"/>
                  </a:lnTo>
                  <a:close/>
                  <a:moveTo>
                    <a:pt x="5104" y="10519"/>
                  </a:moveTo>
                  <a:cubicBezTo>
                    <a:pt x="5787" y="6547"/>
                    <a:pt x="8067" y="4313"/>
                    <a:pt x="11884" y="4313"/>
                  </a:cubicBezTo>
                  <a:cubicBezTo>
                    <a:pt x="15406" y="4313"/>
                    <a:pt x="17593" y="6718"/>
                    <a:pt x="17748" y="10519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281374" y="4857017"/>
              <a:ext cx="21083" cy="25675"/>
            </a:xfrm>
            <a:custGeom>
              <a:avLst/>
              <a:gdLst>
                <a:gd name="connsiteX0" fmla="*/ 4980 w 21083"/>
                <a:gd name="connsiteY0" fmla="*/ 543 h 25675"/>
                <a:gd name="connsiteX1" fmla="*/ 0 w 21083"/>
                <a:gd name="connsiteY1" fmla="*/ 543 h 25675"/>
                <a:gd name="connsiteX2" fmla="*/ 0 w 21083"/>
                <a:gd name="connsiteY2" fmla="*/ 25676 h 25675"/>
                <a:gd name="connsiteX3" fmla="*/ 4980 w 21083"/>
                <a:gd name="connsiteY3" fmla="*/ 25676 h 25675"/>
                <a:gd name="connsiteX4" fmla="*/ 4980 w 21083"/>
                <a:gd name="connsiteY4" fmla="*/ 7648 h 25675"/>
                <a:gd name="connsiteX5" fmla="*/ 11186 w 21083"/>
                <a:gd name="connsiteY5" fmla="*/ 4018 h 25675"/>
                <a:gd name="connsiteX6" fmla="*/ 16104 w 21083"/>
                <a:gd name="connsiteY6" fmla="*/ 10115 h 25675"/>
                <a:gd name="connsiteX7" fmla="*/ 16104 w 21083"/>
                <a:gd name="connsiteY7" fmla="*/ 25629 h 25675"/>
                <a:gd name="connsiteX8" fmla="*/ 21084 w 21083"/>
                <a:gd name="connsiteY8" fmla="*/ 25629 h 25675"/>
                <a:gd name="connsiteX9" fmla="*/ 21084 w 21083"/>
                <a:gd name="connsiteY9" fmla="*/ 10115 h 25675"/>
                <a:gd name="connsiteX10" fmla="*/ 12520 w 21083"/>
                <a:gd name="connsiteY10" fmla="*/ 0 h 25675"/>
                <a:gd name="connsiteX11" fmla="*/ 5027 w 21083"/>
                <a:gd name="connsiteY11" fmla="*/ 3801 h 25675"/>
                <a:gd name="connsiteX12" fmla="*/ 4918 w 21083"/>
                <a:gd name="connsiteY12" fmla="*/ 3801 h 25675"/>
                <a:gd name="connsiteX13" fmla="*/ 4918 w 21083"/>
                <a:gd name="connsiteY13" fmla="*/ 496 h 2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83" h="25675">
                  <a:moveTo>
                    <a:pt x="4980" y="543"/>
                  </a:moveTo>
                  <a:lnTo>
                    <a:pt x="0" y="543"/>
                  </a:lnTo>
                  <a:lnTo>
                    <a:pt x="0" y="25676"/>
                  </a:lnTo>
                  <a:lnTo>
                    <a:pt x="4980" y="25676"/>
                  </a:lnTo>
                  <a:lnTo>
                    <a:pt x="4980" y="7648"/>
                  </a:lnTo>
                  <a:cubicBezTo>
                    <a:pt x="7323" y="5027"/>
                    <a:pt x="9060" y="4018"/>
                    <a:pt x="11186" y="4018"/>
                  </a:cubicBezTo>
                  <a:cubicBezTo>
                    <a:pt x="14289" y="4018"/>
                    <a:pt x="16104" y="6423"/>
                    <a:pt x="16104" y="10115"/>
                  </a:cubicBezTo>
                  <a:lnTo>
                    <a:pt x="16104" y="25629"/>
                  </a:lnTo>
                  <a:lnTo>
                    <a:pt x="21084" y="25629"/>
                  </a:lnTo>
                  <a:lnTo>
                    <a:pt x="21084" y="10115"/>
                  </a:lnTo>
                  <a:cubicBezTo>
                    <a:pt x="21084" y="3242"/>
                    <a:pt x="17283" y="0"/>
                    <a:pt x="12520" y="0"/>
                  </a:cubicBezTo>
                  <a:cubicBezTo>
                    <a:pt x="9575" y="65"/>
                    <a:pt x="6819" y="1463"/>
                    <a:pt x="5027" y="3801"/>
                  </a:cubicBezTo>
                  <a:lnTo>
                    <a:pt x="4918" y="3801"/>
                  </a:lnTo>
                  <a:lnTo>
                    <a:pt x="4918" y="496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307661" y="4857063"/>
              <a:ext cx="20270" cy="26141"/>
            </a:xfrm>
            <a:custGeom>
              <a:avLst/>
              <a:gdLst>
                <a:gd name="connsiteX0" fmla="*/ 19697 w 20270"/>
                <a:gd name="connsiteY0" fmla="*/ 1722 h 26141"/>
                <a:gd name="connsiteX1" fmla="*/ 12420 w 20270"/>
                <a:gd name="connsiteY1" fmla="*/ 0 h 26141"/>
                <a:gd name="connsiteX2" fmla="*/ 9 w 20270"/>
                <a:gd name="connsiteY2" fmla="*/ 13528 h 26141"/>
                <a:gd name="connsiteX3" fmla="*/ 11682 w 20270"/>
                <a:gd name="connsiteY3" fmla="*/ 26132 h 26141"/>
                <a:gd name="connsiteX4" fmla="*/ 12762 w 20270"/>
                <a:gd name="connsiteY4" fmla="*/ 26126 h 26141"/>
                <a:gd name="connsiteX5" fmla="*/ 20271 w 20270"/>
                <a:gd name="connsiteY5" fmla="*/ 24667 h 26141"/>
                <a:gd name="connsiteX6" fmla="*/ 20271 w 20270"/>
                <a:gd name="connsiteY6" fmla="*/ 19749 h 26141"/>
                <a:gd name="connsiteX7" fmla="*/ 13615 w 20270"/>
                <a:gd name="connsiteY7" fmla="*/ 21425 h 26141"/>
                <a:gd name="connsiteX8" fmla="*/ 5098 w 20270"/>
                <a:gd name="connsiteY8" fmla="*/ 13094 h 26141"/>
                <a:gd name="connsiteX9" fmla="*/ 12762 w 20270"/>
                <a:gd name="connsiteY9" fmla="*/ 4577 h 26141"/>
                <a:gd name="connsiteX10" fmla="*/ 19712 w 20270"/>
                <a:gd name="connsiteY10" fmla="*/ 7043 h 26141"/>
                <a:gd name="connsiteX11" fmla="*/ 19712 w 20270"/>
                <a:gd name="connsiteY11" fmla="*/ 1722 h 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0" h="26141">
                  <a:moveTo>
                    <a:pt x="19697" y="1722"/>
                  </a:moveTo>
                  <a:cubicBezTo>
                    <a:pt x="17435" y="600"/>
                    <a:pt x="14946" y="11"/>
                    <a:pt x="12420" y="0"/>
                  </a:cubicBezTo>
                  <a:cubicBezTo>
                    <a:pt x="4803" y="0"/>
                    <a:pt x="9" y="5259"/>
                    <a:pt x="9" y="13528"/>
                  </a:cubicBezTo>
                  <a:cubicBezTo>
                    <a:pt x="-248" y="20232"/>
                    <a:pt x="4978" y="25876"/>
                    <a:pt x="11682" y="26132"/>
                  </a:cubicBezTo>
                  <a:cubicBezTo>
                    <a:pt x="12042" y="26146"/>
                    <a:pt x="12402" y="26144"/>
                    <a:pt x="12762" y="26126"/>
                  </a:cubicBezTo>
                  <a:cubicBezTo>
                    <a:pt x="15334" y="26118"/>
                    <a:pt x="17881" y="25623"/>
                    <a:pt x="20271" y="24667"/>
                  </a:cubicBezTo>
                  <a:lnTo>
                    <a:pt x="20271" y="19749"/>
                  </a:lnTo>
                  <a:cubicBezTo>
                    <a:pt x="18199" y="20783"/>
                    <a:pt x="15928" y="21355"/>
                    <a:pt x="13615" y="21425"/>
                  </a:cubicBezTo>
                  <a:cubicBezTo>
                    <a:pt x="8464" y="21425"/>
                    <a:pt x="5098" y="18322"/>
                    <a:pt x="5098" y="13094"/>
                  </a:cubicBezTo>
                  <a:cubicBezTo>
                    <a:pt x="5098" y="7866"/>
                    <a:pt x="8201" y="4577"/>
                    <a:pt x="12762" y="4577"/>
                  </a:cubicBezTo>
                  <a:cubicBezTo>
                    <a:pt x="15284" y="4622"/>
                    <a:pt x="17725" y="5489"/>
                    <a:pt x="19712" y="7043"/>
                  </a:cubicBezTo>
                  <a:lnTo>
                    <a:pt x="19712" y="1722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331655" y="4857063"/>
              <a:ext cx="22604" cy="26137"/>
            </a:xfrm>
            <a:custGeom>
              <a:avLst/>
              <a:gdLst>
                <a:gd name="connsiteX0" fmla="*/ 22154 w 22604"/>
                <a:gd name="connsiteY0" fmla="*/ 18353 h 26137"/>
                <a:gd name="connsiteX1" fmla="*/ 13373 w 22604"/>
                <a:gd name="connsiteY1" fmla="*/ 21378 h 26137"/>
                <a:gd name="connsiteX2" fmla="*/ 4918 w 22604"/>
                <a:gd name="connsiteY2" fmla="*/ 13823 h 26137"/>
                <a:gd name="connsiteX3" fmla="*/ 22604 w 22604"/>
                <a:gd name="connsiteY3" fmla="*/ 13823 h 26137"/>
                <a:gd name="connsiteX4" fmla="*/ 11744 w 22604"/>
                <a:gd name="connsiteY4" fmla="*/ 0 h 26137"/>
                <a:gd name="connsiteX5" fmla="*/ 0 w 22604"/>
                <a:gd name="connsiteY5" fmla="*/ 12753 h 26137"/>
                <a:gd name="connsiteX6" fmla="*/ 12194 w 22604"/>
                <a:gd name="connsiteY6" fmla="*/ 26126 h 26137"/>
                <a:gd name="connsiteX7" fmla="*/ 22216 w 22604"/>
                <a:gd name="connsiteY7" fmla="*/ 23163 h 26137"/>
                <a:gd name="connsiteX8" fmla="*/ 22216 w 22604"/>
                <a:gd name="connsiteY8" fmla="*/ 18353 h 26137"/>
                <a:gd name="connsiteX9" fmla="*/ 5089 w 22604"/>
                <a:gd name="connsiteY9" fmla="*/ 10519 h 26137"/>
                <a:gd name="connsiteX10" fmla="*/ 11868 w 22604"/>
                <a:gd name="connsiteY10" fmla="*/ 4313 h 26137"/>
                <a:gd name="connsiteX11" fmla="*/ 17733 w 22604"/>
                <a:gd name="connsiteY11" fmla="*/ 10519 h 2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04" h="26137">
                  <a:moveTo>
                    <a:pt x="22154" y="18353"/>
                  </a:moveTo>
                  <a:cubicBezTo>
                    <a:pt x="19588" y="20201"/>
                    <a:pt x="16533" y="21253"/>
                    <a:pt x="13373" y="21378"/>
                  </a:cubicBezTo>
                  <a:cubicBezTo>
                    <a:pt x="8548" y="21378"/>
                    <a:pt x="5694" y="18803"/>
                    <a:pt x="4918" y="13823"/>
                  </a:cubicBezTo>
                  <a:lnTo>
                    <a:pt x="22604" y="13823"/>
                  </a:lnTo>
                  <a:cubicBezTo>
                    <a:pt x="22604" y="4515"/>
                    <a:pt x="18353" y="0"/>
                    <a:pt x="11744" y="0"/>
                  </a:cubicBezTo>
                  <a:cubicBezTo>
                    <a:pt x="4809" y="0"/>
                    <a:pt x="0" y="5135"/>
                    <a:pt x="0" y="12753"/>
                  </a:cubicBezTo>
                  <a:cubicBezTo>
                    <a:pt x="0" y="19687"/>
                    <a:pt x="4359" y="26126"/>
                    <a:pt x="12194" y="26126"/>
                  </a:cubicBezTo>
                  <a:cubicBezTo>
                    <a:pt x="15769" y="26261"/>
                    <a:pt x="19290" y="25220"/>
                    <a:pt x="22216" y="23163"/>
                  </a:cubicBezTo>
                  <a:lnTo>
                    <a:pt x="22216" y="18353"/>
                  </a:lnTo>
                  <a:close/>
                  <a:moveTo>
                    <a:pt x="5089" y="10519"/>
                  </a:moveTo>
                  <a:cubicBezTo>
                    <a:pt x="5756" y="6547"/>
                    <a:pt x="8052" y="4313"/>
                    <a:pt x="11868" y="4313"/>
                  </a:cubicBezTo>
                  <a:cubicBezTo>
                    <a:pt x="15390" y="4313"/>
                    <a:pt x="17577" y="6718"/>
                    <a:pt x="17733" y="10519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357874" y="4857063"/>
              <a:ext cx="17019" cy="26187"/>
            </a:xfrm>
            <a:custGeom>
              <a:avLst/>
              <a:gdLst>
                <a:gd name="connsiteX0" fmla="*/ 15762 w 17019"/>
                <a:gd name="connsiteY0" fmla="*/ 2063 h 26187"/>
                <a:gd name="connsiteX1" fmla="*/ 8455 w 17019"/>
                <a:gd name="connsiteY1" fmla="*/ 0 h 26187"/>
                <a:gd name="connsiteX2" fmla="*/ 171 w 17019"/>
                <a:gd name="connsiteY2" fmla="*/ 6873 h 26187"/>
                <a:gd name="connsiteX3" fmla="*/ 11930 w 17019"/>
                <a:gd name="connsiteY3" fmla="*/ 18912 h 26187"/>
                <a:gd name="connsiteX4" fmla="*/ 8238 w 17019"/>
                <a:gd name="connsiteY4" fmla="*/ 21766 h 26187"/>
                <a:gd name="connsiteX5" fmla="*/ 0 w 17019"/>
                <a:gd name="connsiteY5" fmla="*/ 18477 h 26187"/>
                <a:gd name="connsiteX6" fmla="*/ 0 w 17019"/>
                <a:gd name="connsiteY6" fmla="*/ 23892 h 26187"/>
                <a:gd name="connsiteX7" fmla="*/ 8734 w 17019"/>
                <a:gd name="connsiteY7" fmla="*/ 26188 h 26187"/>
                <a:gd name="connsiteX8" fmla="*/ 17019 w 17019"/>
                <a:gd name="connsiteY8" fmla="*/ 18819 h 26187"/>
                <a:gd name="connsiteX9" fmla="*/ 11372 w 17019"/>
                <a:gd name="connsiteY9" fmla="*/ 11791 h 26187"/>
                <a:gd name="connsiteX10" fmla="*/ 5259 w 17019"/>
                <a:gd name="connsiteY10" fmla="*/ 6764 h 26187"/>
                <a:gd name="connsiteX11" fmla="*/ 8564 w 17019"/>
                <a:gd name="connsiteY11" fmla="*/ 4422 h 26187"/>
                <a:gd name="connsiteX12" fmla="*/ 15840 w 17019"/>
                <a:gd name="connsiteY12" fmla="*/ 7105 h 26187"/>
                <a:gd name="connsiteX13" fmla="*/ 15840 w 17019"/>
                <a:gd name="connsiteY13" fmla="*/ 2125 h 2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19" h="26187">
                  <a:moveTo>
                    <a:pt x="15762" y="2063"/>
                  </a:moveTo>
                  <a:cubicBezTo>
                    <a:pt x="13535" y="780"/>
                    <a:pt x="11024" y="71"/>
                    <a:pt x="8455" y="0"/>
                  </a:cubicBezTo>
                  <a:cubicBezTo>
                    <a:pt x="3413" y="0"/>
                    <a:pt x="171" y="2560"/>
                    <a:pt x="171" y="6873"/>
                  </a:cubicBezTo>
                  <a:cubicBezTo>
                    <a:pt x="171" y="13621"/>
                    <a:pt x="11930" y="15468"/>
                    <a:pt x="11930" y="18912"/>
                  </a:cubicBezTo>
                  <a:cubicBezTo>
                    <a:pt x="11930" y="20711"/>
                    <a:pt x="10255" y="21658"/>
                    <a:pt x="8238" y="21766"/>
                  </a:cubicBezTo>
                  <a:cubicBezTo>
                    <a:pt x="5238" y="21462"/>
                    <a:pt x="2385" y="20324"/>
                    <a:pt x="0" y="18477"/>
                  </a:cubicBezTo>
                  <a:lnTo>
                    <a:pt x="0" y="23892"/>
                  </a:lnTo>
                  <a:cubicBezTo>
                    <a:pt x="2661" y="25407"/>
                    <a:pt x="5672" y="26199"/>
                    <a:pt x="8734" y="26188"/>
                  </a:cubicBezTo>
                  <a:cubicBezTo>
                    <a:pt x="13497" y="26188"/>
                    <a:pt x="17019" y="23225"/>
                    <a:pt x="17019" y="18819"/>
                  </a:cubicBezTo>
                  <a:cubicBezTo>
                    <a:pt x="17019" y="16243"/>
                    <a:pt x="15468" y="14521"/>
                    <a:pt x="11372" y="11791"/>
                  </a:cubicBezTo>
                  <a:cubicBezTo>
                    <a:pt x="6950" y="9231"/>
                    <a:pt x="5259" y="7881"/>
                    <a:pt x="5259" y="6764"/>
                  </a:cubicBezTo>
                  <a:cubicBezTo>
                    <a:pt x="5259" y="5399"/>
                    <a:pt x="6547" y="4422"/>
                    <a:pt x="8564" y="4422"/>
                  </a:cubicBezTo>
                  <a:cubicBezTo>
                    <a:pt x="11195" y="4603"/>
                    <a:pt x="13721" y="5535"/>
                    <a:pt x="15840" y="7105"/>
                  </a:cubicBezTo>
                  <a:lnTo>
                    <a:pt x="15840" y="2125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392533" y="4844063"/>
              <a:ext cx="22774" cy="49241"/>
            </a:xfrm>
            <a:custGeom>
              <a:avLst/>
              <a:gdLst>
                <a:gd name="connsiteX0" fmla="*/ 14382 w 22774"/>
                <a:gd name="connsiteY0" fmla="*/ 13497 h 49241"/>
                <a:gd name="connsiteX1" fmla="*/ 9293 w 22774"/>
                <a:gd name="connsiteY1" fmla="*/ 13497 h 49241"/>
                <a:gd name="connsiteX2" fmla="*/ 17174 w 22774"/>
                <a:gd name="connsiteY2" fmla="*/ 4437 h 49241"/>
                <a:gd name="connsiteX3" fmla="*/ 22108 w 22774"/>
                <a:gd name="connsiteY3" fmla="*/ 5833 h 49241"/>
                <a:gd name="connsiteX4" fmla="*/ 22775 w 22774"/>
                <a:gd name="connsiteY4" fmla="*/ 1179 h 49241"/>
                <a:gd name="connsiteX5" fmla="*/ 16678 w 22774"/>
                <a:gd name="connsiteY5" fmla="*/ 0 h 49241"/>
                <a:gd name="connsiteX6" fmla="*/ 4592 w 22774"/>
                <a:gd name="connsiteY6" fmla="*/ 13544 h 49241"/>
                <a:gd name="connsiteX7" fmla="*/ 621 w 22774"/>
                <a:gd name="connsiteY7" fmla="*/ 13544 h 49241"/>
                <a:gd name="connsiteX8" fmla="*/ 0 w 22774"/>
                <a:gd name="connsiteY8" fmla="*/ 17748 h 49241"/>
                <a:gd name="connsiteX9" fmla="*/ 4034 w 22774"/>
                <a:gd name="connsiteY9" fmla="*/ 17748 h 49241"/>
                <a:gd name="connsiteX10" fmla="*/ 0 w 22774"/>
                <a:gd name="connsiteY10" fmla="*/ 49242 h 49241"/>
                <a:gd name="connsiteX11" fmla="*/ 4654 w 22774"/>
                <a:gd name="connsiteY11" fmla="*/ 49242 h 49241"/>
                <a:gd name="connsiteX12" fmla="*/ 8672 w 22774"/>
                <a:gd name="connsiteY12" fmla="*/ 17748 h 49241"/>
                <a:gd name="connsiteX13" fmla="*/ 13761 w 22774"/>
                <a:gd name="connsiteY13" fmla="*/ 17748 h 49241"/>
                <a:gd name="connsiteX14" fmla="*/ 14382 w 22774"/>
                <a:gd name="connsiteY14" fmla="*/ 13544 h 4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74" h="49241">
                  <a:moveTo>
                    <a:pt x="14382" y="13497"/>
                  </a:moveTo>
                  <a:lnTo>
                    <a:pt x="9293" y="13497"/>
                  </a:lnTo>
                  <a:cubicBezTo>
                    <a:pt x="9789" y="7617"/>
                    <a:pt x="12535" y="4437"/>
                    <a:pt x="17174" y="4437"/>
                  </a:cubicBezTo>
                  <a:cubicBezTo>
                    <a:pt x="18907" y="4502"/>
                    <a:pt x="20598" y="4980"/>
                    <a:pt x="22108" y="5833"/>
                  </a:cubicBezTo>
                  <a:lnTo>
                    <a:pt x="22775" y="1179"/>
                  </a:lnTo>
                  <a:cubicBezTo>
                    <a:pt x="20828" y="431"/>
                    <a:pt x="18763" y="33"/>
                    <a:pt x="16678" y="0"/>
                  </a:cubicBezTo>
                  <a:cubicBezTo>
                    <a:pt x="8781" y="0"/>
                    <a:pt x="5089" y="5926"/>
                    <a:pt x="4592" y="13544"/>
                  </a:cubicBezTo>
                  <a:lnTo>
                    <a:pt x="621" y="13544"/>
                  </a:lnTo>
                  <a:lnTo>
                    <a:pt x="0" y="17748"/>
                  </a:lnTo>
                  <a:lnTo>
                    <a:pt x="4034" y="17748"/>
                  </a:lnTo>
                  <a:lnTo>
                    <a:pt x="0" y="49242"/>
                  </a:lnTo>
                  <a:lnTo>
                    <a:pt x="4654" y="49242"/>
                  </a:lnTo>
                  <a:lnTo>
                    <a:pt x="8672" y="17748"/>
                  </a:lnTo>
                  <a:lnTo>
                    <a:pt x="13761" y="17748"/>
                  </a:lnTo>
                  <a:lnTo>
                    <a:pt x="14382" y="13544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406650" y="4856769"/>
              <a:ext cx="21378" cy="26761"/>
            </a:xfrm>
            <a:custGeom>
              <a:avLst/>
              <a:gdLst>
                <a:gd name="connsiteX0" fmla="*/ 21347 w 21378"/>
                <a:gd name="connsiteY0" fmla="*/ 10984 h 26761"/>
                <a:gd name="connsiteX1" fmla="*/ 12039 w 21378"/>
                <a:gd name="connsiteY1" fmla="*/ 0 h 26761"/>
                <a:gd name="connsiteX2" fmla="*/ 0 w 21378"/>
                <a:gd name="connsiteY2" fmla="*/ 15514 h 26761"/>
                <a:gd name="connsiteX3" fmla="*/ 9464 w 21378"/>
                <a:gd name="connsiteY3" fmla="*/ 26762 h 26761"/>
                <a:gd name="connsiteX4" fmla="*/ 21379 w 21378"/>
                <a:gd name="connsiteY4" fmla="*/ 11046 h 26761"/>
                <a:gd name="connsiteX5" fmla="*/ 4840 w 21378"/>
                <a:gd name="connsiteY5" fmla="*/ 15964 h 26761"/>
                <a:gd name="connsiteX6" fmla="*/ 12008 w 21378"/>
                <a:gd name="connsiteY6" fmla="*/ 3754 h 26761"/>
                <a:gd name="connsiteX7" fmla="*/ 16476 w 21378"/>
                <a:gd name="connsiteY7" fmla="*/ 10689 h 26761"/>
                <a:gd name="connsiteX8" fmla="*/ 9262 w 21378"/>
                <a:gd name="connsiteY8" fmla="*/ 22620 h 26761"/>
                <a:gd name="connsiteX9" fmla="*/ 4840 w 21378"/>
                <a:gd name="connsiteY9" fmla="*/ 15964 h 2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8" h="26761">
                  <a:moveTo>
                    <a:pt x="21347" y="10984"/>
                  </a:moveTo>
                  <a:cubicBezTo>
                    <a:pt x="21347" y="4375"/>
                    <a:pt x="17702" y="0"/>
                    <a:pt x="12039" y="0"/>
                  </a:cubicBezTo>
                  <a:cubicBezTo>
                    <a:pt x="5197" y="0"/>
                    <a:pt x="0" y="6671"/>
                    <a:pt x="0" y="15514"/>
                  </a:cubicBezTo>
                  <a:cubicBezTo>
                    <a:pt x="0" y="22573"/>
                    <a:pt x="3522" y="26762"/>
                    <a:pt x="9464" y="26762"/>
                  </a:cubicBezTo>
                  <a:cubicBezTo>
                    <a:pt x="16057" y="26762"/>
                    <a:pt x="21379" y="20448"/>
                    <a:pt x="21379" y="11046"/>
                  </a:cubicBezTo>
                  <a:close/>
                  <a:moveTo>
                    <a:pt x="4840" y="15964"/>
                  </a:moveTo>
                  <a:cubicBezTo>
                    <a:pt x="4840" y="9572"/>
                    <a:pt x="7943" y="3754"/>
                    <a:pt x="12008" y="3754"/>
                  </a:cubicBezTo>
                  <a:cubicBezTo>
                    <a:pt x="14738" y="3754"/>
                    <a:pt x="16476" y="6500"/>
                    <a:pt x="16476" y="10689"/>
                  </a:cubicBezTo>
                  <a:cubicBezTo>
                    <a:pt x="16476" y="17640"/>
                    <a:pt x="13234" y="22620"/>
                    <a:pt x="9262" y="22620"/>
                  </a:cubicBezTo>
                  <a:cubicBezTo>
                    <a:pt x="6795" y="22620"/>
                    <a:pt x="4840" y="19982"/>
                    <a:pt x="4840" y="15964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431163" y="4857169"/>
              <a:ext cx="16398" cy="25524"/>
            </a:xfrm>
            <a:custGeom>
              <a:avLst/>
              <a:gdLst>
                <a:gd name="connsiteX0" fmla="*/ 8285 w 16398"/>
                <a:gd name="connsiteY0" fmla="*/ 391 h 25524"/>
                <a:gd name="connsiteX1" fmla="*/ 3522 w 16398"/>
                <a:gd name="connsiteY1" fmla="*/ 391 h 25524"/>
                <a:gd name="connsiteX2" fmla="*/ 0 w 16398"/>
                <a:gd name="connsiteY2" fmla="*/ 25524 h 25524"/>
                <a:gd name="connsiteX3" fmla="*/ 4763 w 16398"/>
                <a:gd name="connsiteY3" fmla="*/ 25524 h 25524"/>
                <a:gd name="connsiteX4" fmla="*/ 6718 w 16398"/>
                <a:gd name="connsiteY4" fmla="*/ 11360 h 25524"/>
                <a:gd name="connsiteX5" fmla="*/ 13482 w 16398"/>
                <a:gd name="connsiteY5" fmla="*/ 4921 h 25524"/>
                <a:gd name="connsiteX6" fmla="*/ 16398 w 16398"/>
                <a:gd name="connsiteY6" fmla="*/ 5759 h 25524"/>
                <a:gd name="connsiteX7" fmla="*/ 16398 w 16398"/>
                <a:gd name="connsiteY7" fmla="*/ 391 h 25524"/>
                <a:gd name="connsiteX8" fmla="*/ 14335 w 16398"/>
                <a:gd name="connsiteY8" fmla="*/ 3 h 25524"/>
                <a:gd name="connsiteX9" fmla="*/ 7664 w 16398"/>
                <a:gd name="connsiteY9" fmla="*/ 5263 h 25524"/>
                <a:gd name="connsiteX10" fmla="*/ 7555 w 16398"/>
                <a:gd name="connsiteY10" fmla="*/ 5154 h 25524"/>
                <a:gd name="connsiteX11" fmla="*/ 8285 w 16398"/>
                <a:gd name="connsiteY11" fmla="*/ 391 h 2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98" h="25524">
                  <a:moveTo>
                    <a:pt x="8285" y="391"/>
                  </a:moveTo>
                  <a:lnTo>
                    <a:pt x="3522" y="391"/>
                  </a:lnTo>
                  <a:lnTo>
                    <a:pt x="0" y="25524"/>
                  </a:lnTo>
                  <a:lnTo>
                    <a:pt x="4763" y="25524"/>
                  </a:lnTo>
                  <a:lnTo>
                    <a:pt x="6718" y="11360"/>
                  </a:lnTo>
                  <a:cubicBezTo>
                    <a:pt x="9355" y="6442"/>
                    <a:pt x="11031" y="4921"/>
                    <a:pt x="13482" y="4921"/>
                  </a:cubicBezTo>
                  <a:cubicBezTo>
                    <a:pt x="14512" y="4929"/>
                    <a:pt x="15520" y="5219"/>
                    <a:pt x="16398" y="5759"/>
                  </a:cubicBezTo>
                  <a:lnTo>
                    <a:pt x="16398" y="391"/>
                  </a:lnTo>
                  <a:cubicBezTo>
                    <a:pt x="15748" y="109"/>
                    <a:pt x="15043" y="-23"/>
                    <a:pt x="14335" y="3"/>
                  </a:cubicBezTo>
                  <a:cubicBezTo>
                    <a:pt x="11915" y="3"/>
                    <a:pt x="10643" y="1012"/>
                    <a:pt x="7664" y="5263"/>
                  </a:cubicBezTo>
                  <a:lnTo>
                    <a:pt x="7555" y="5154"/>
                  </a:lnTo>
                  <a:lnTo>
                    <a:pt x="8285" y="391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464627" y="4844512"/>
              <a:ext cx="32347" cy="38180"/>
            </a:xfrm>
            <a:custGeom>
              <a:avLst/>
              <a:gdLst>
                <a:gd name="connsiteX0" fmla="*/ 32347 w 32347"/>
                <a:gd name="connsiteY0" fmla="*/ 0 h 38180"/>
                <a:gd name="connsiteX1" fmla="*/ 26855 w 32347"/>
                <a:gd name="connsiteY1" fmla="*/ 0 h 38180"/>
                <a:gd name="connsiteX2" fmla="*/ 26855 w 32347"/>
                <a:gd name="connsiteY2" fmla="*/ 16631 h 38180"/>
                <a:gd name="connsiteX3" fmla="*/ 5477 w 32347"/>
                <a:gd name="connsiteY3" fmla="*/ 16631 h 38180"/>
                <a:gd name="connsiteX4" fmla="*/ 5477 w 32347"/>
                <a:gd name="connsiteY4" fmla="*/ 0 h 38180"/>
                <a:gd name="connsiteX5" fmla="*/ 0 w 32347"/>
                <a:gd name="connsiteY5" fmla="*/ 0 h 38180"/>
                <a:gd name="connsiteX6" fmla="*/ 0 w 32347"/>
                <a:gd name="connsiteY6" fmla="*/ 38180 h 38180"/>
                <a:gd name="connsiteX7" fmla="*/ 5477 w 32347"/>
                <a:gd name="connsiteY7" fmla="*/ 38180 h 38180"/>
                <a:gd name="connsiteX8" fmla="*/ 5477 w 32347"/>
                <a:gd name="connsiteY8" fmla="*/ 21549 h 38180"/>
                <a:gd name="connsiteX9" fmla="*/ 26855 w 32347"/>
                <a:gd name="connsiteY9" fmla="*/ 21549 h 38180"/>
                <a:gd name="connsiteX10" fmla="*/ 26855 w 32347"/>
                <a:gd name="connsiteY10" fmla="*/ 38180 h 38180"/>
                <a:gd name="connsiteX11" fmla="*/ 32347 w 32347"/>
                <a:gd name="connsiteY11" fmla="*/ 38180 h 38180"/>
                <a:gd name="connsiteX12" fmla="*/ 32347 w 32347"/>
                <a:gd name="connsiteY12" fmla="*/ 0 h 38180"/>
                <a:gd name="connsiteX13" fmla="*/ 32347 w 32347"/>
                <a:gd name="connsiteY13" fmla="*/ 0 h 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47" h="38180">
                  <a:moveTo>
                    <a:pt x="32347" y="0"/>
                  </a:moveTo>
                  <a:lnTo>
                    <a:pt x="26855" y="0"/>
                  </a:lnTo>
                  <a:lnTo>
                    <a:pt x="26855" y="16631"/>
                  </a:lnTo>
                  <a:lnTo>
                    <a:pt x="5477" y="16631"/>
                  </a:lnTo>
                  <a:lnTo>
                    <a:pt x="5477" y="0"/>
                  </a:lnTo>
                  <a:lnTo>
                    <a:pt x="0" y="0"/>
                  </a:lnTo>
                  <a:lnTo>
                    <a:pt x="0" y="38180"/>
                  </a:lnTo>
                  <a:lnTo>
                    <a:pt x="5477" y="38180"/>
                  </a:lnTo>
                  <a:lnTo>
                    <a:pt x="5477" y="21549"/>
                  </a:lnTo>
                  <a:lnTo>
                    <a:pt x="26855" y="21549"/>
                  </a:lnTo>
                  <a:lnTo>
                    <a:pt x="26855" y="38180"/>
                  </a:lnTo>
                  <a:lnTo>
                    <a:pt x="32347" y="38180"/>
                  </a:lnTo>
                  <a:lnTo>
                    <a:pt x="32347" y="0"/>
                  </a:lnTo>
                  <a:lnTo>
                    <a:pt x="32347" y="0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502962" y="4857063"/>
              <a:ext cx="22619" cy="26137"/>
            </a:xfrm>
            <a:custGeom>
              <a:avLst/>
              <a:gdLst>
                <a:gd name="connsiteX0" fmla="*/ 22185 w 22619"/>
                <a:gd name="connsiteY0" fmla="*/ 18353 h 26137"/>
                <a:gd name="connsiteX1" fmla="*/ 13389 w 22619"/>
                <a:gd name="connsiteY1" fmla="*/ 21378 h 26137"/>
                <a:gd name="connsiteX2" fmla="*/ 4949 w 22619"/>
                <a:gd name="connsiteY2" fmla="*/ 13823 h 26137"/>
                <a:gd name="connsiteX3" fmla="*/ 22620 w 22619"/>
                <a:gd name="connsiteY3" fmla="*/ 13823 h 26137"/>
                <a:gd name="connsiteX4" fmla="*/ 11760 w 22619"/>
                <a:gd name="connsiteY4" fmla="*/ 0 h 26137"/>
                <a:gd name="connsiteX5" fmla="*/ 0 w 22619"/>
                <a:gd name="connsiteY5" fmla="*/ 12753 h 26137"/>
                <a:gd name="connsiteX6" fmla="*/ 12210 w 22619"/>
                <a:gd name="connsiteY6" fmla="*/ 26126 h 26137"/>
                <a:gd name="connsiteX7" fmla="*/ 22232 w 22619"/>
                <a:gd name="connsiteY7" fmla="*/ 23163 h 26137"/>
                <a:gd name="connsiteX8" fmla="*/ 22232 w 22619"/>
                <a:gd name="connsiteY8" fmla="*/ 18353 h 26137"/>
                <a:gd name="connsiteX9" fmla="*/ 5120 w 22619"/>
                <a:gd name="connsiteY9" fmla="*/ 10519 h 26137"/>
                <a:gd name="connsiteX10" fmla="*/ 11884 w 22619"/>
                <a:gd name="connsiteY10" fmla="*/ 4313 h 26137"/>
                <a:gd name="connsiteX11" fmla="*/ 17764 w 22619"/>
                <a:gd name="connsiteY11" fmla="*/ 10519 h 2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19" h="26137">
                  <a:moveTo>
                    <a:pt x="22185" y="18353"/>
                  </a:moveTo>
                  <a:cubicBezTo>
                    <a:pt x="19615" y="20204"/>
                    <a:pt x="16555" y="21256"/>
                    <a:pt x="13389" y="21378"/>
                  </a:cubicBezTo>
                  <a:cubicBezTo>
                    <a:pt x="8579" y="21378"/>
                    <a:pt x="5725" y="18803"/>
                    <a:pt x="4949" y="13823"/>
                  </a:cubicBezTo>
                  <a:lnTo>
                    <a:pt x="22620" y="13823"/>
                  </a:lnTo>
                  <a:cubicBezTo>
                    <a:pt x="22620" y="4515"/>
                    <a:pt x="18369" y="0"/>
                    <a:pt x="11760" y="0"/>
                  </a:cubicBezTo>
                  <a:cubicBezTo>
                    <a:pt x="4825" y="0"/>
                    <a:pt x="0" y="5135"/>
                    <a:pt x="0" y="12753"/>
                  </a:cubicBezTo>
                  <a:cubicBezTo>
                    <a:pt x="0" y="19687"/>
                    <a:pt x="4375" y="26126"/>
                    <a:pt x="12210" y="26126"/>
                  </a:cubicBezTo>
                  <a:cubicBezTo>
                    <a:pt x="15784" y="26261"/>
                    <a:pt x="19306" y="25220"/>
                    <a:pt x="22232" y="23163"/>
                  </a:cubicBezTo>
                  <a:lnTo>
                    <a:pt x="22232" y="18353"/>
                  </a:lnTo>
                  <a:close/>
                  <a:moveTo>
                    <a:pt x="5120" y="10519"/>
                  </a:moveTo>
                  <a:cubicBezTo>
                    <a:pt x="5787" y="6547"/>
                    <a:pt x="8083" y="4313"/>
                    <a:pt x="11884" y="4313"/>
                  </a:cubicBezTo>
                  <a:cubicBezTo>
                    <a:pt x="15406" y="4313"/>
                    <a:pt x="17593" y="6718"/>
                    <a:pt x="17764" y="10519"/>
                  </a:cubicBez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1528295" y="4857042"/>
              <a:ext cx="21597" cy="26179"/>
            </a:xfrm>
            <a:custGeom>
              <a:avLst/>
              <a:gdLst>
                <a:gd name="connsiteX0" fmla="*/ 21551 w 21597"/>
                <a:gd name="connsiteY0" fmla="*/ 21167 h 26179"/>
                <a:gd name="connsiteX1" fmla="*/ 18913 w 21597"/>
                <a:gd name="connsiteY1" fmla="*/ 22517 h 26179"/>
                <a:gd name="connsiteX2" fmla="*/ 17967 w 21597"/>
                <a:gd name="connsiteY2" fmla="*/ 21229 h 26179"/>
                <a:gd name="connsiteX3" fmla="*/ 17967 w 21597"/>
                <a:gd name="connsiteY3" fmla="*/ 8290 h 26179"/>
                <a:gd name="connsiteX4" fmla="*/ 8845 w 21597"/>
                <a:gd name="connsiteY4" fmla="*/ 21 h 26179"/>
                <a:gd name="connsiteX5" fmla="*/ 498 w 21597"/>
                <a:gd name="connsiteY5" fmla="*/ 3434 h 26179"/>
                <a:gd name="connsiteX6" fmla="*/ 498 w 21597"/>
                <a:gd name="connsiteY6" fmla="*/ 8849 h 26179"/>
                <a:gd name="connsiteX7" fmla="*/ 8457 w 21597"/>
                <a:gd name="connsiteY7" fmla="*/ 4722 h 26179"/>
                <a:gd name="connsiteX8" fmla="*/ 12987 w 21597"/>
                <a:gd name="connsiteY8" fmla="*/ 9144 h 26179"/>
                <a:gd name="connsiteX9" fmla="*/ 12987 w 21597"/>
                <a:gd name="connsiteY9" fmla="*/ 10478 h 26179"/>
                <a:gd name="connsiteX10" fmla="*/ 8565 w 21597"/>
                <a:gd name="connsiteY10" fmla="*/ 12029 h 26179"/>
                <a:gd name="connsiteX11" fmla="*/ 2 w 21597"/>
                <a:gd name="connsiteY11" fmla="*/ 19973 h 26179"/>
                <a:gd name="connsiteX12" fmla="*/ 5925 w 21597"/>
                <a:gd name="connsiteY12" fmla="*/ 26178 h 26179"/>
                <a:gd name="connsiteX13" fmla="*/ 6207 w 21597"/>
                <a:gd name="connsiteY13" fmla="*/ 26178 h 26179"/>
                <a:gd name="connsiteX14" fmla="*/ 12971 w 21597"/>
                <a:gd name="connsiteY14" fmla="*/ 23603 h 26179"/>
                <a:gd name="connsiteX15" fmla="*/ 16772 w 21597"/>
                <a:gd name="connsiteY15" fmla="*/ 26178 h 26179"/>
                <a:gd name="connsiteX16" fmla="*/ 21597 w 21597"/>
                <a:gd name="connsiteY16" fmla="*/ 24223 h 26179"/>
                <a:gd name="connsiteX17" fmla="*/ 21597 w 21597"/>
                <a:gd name="connsiteY17" fmla="*/ 21198 h 26179"/>
                <a:gd name="connsiteX18" fmla="*/ 12987 w 21597"/>
                <a:gd name="connsiteY18" fmla="*/ 20547 h 26179"/>
                <a:gd name="connsiteX19" fmla="*/ 8612 w 21597"/>
                <a:gd name="connsiteY19" fmla="*/ 22625 h 26179"/>
                <a:gd name="connsiteX20" fmla="*/ 5045 w 21597"/>
                <a:gd name="connsiteY20" fmla="*/ 19374 h 26179"/>
                <a:gd name="connsiteX21" fmla="*/ 5044 w 21597"/>
                <a:gd name="connsiteY21" fmla="*/ 19104 h 26179"/>
                <a:gd name="connsiteX22" fmla="*/ 12987 w 21597"/>
                <a:gd name="connsiteY22" fmla="*/ 13224 h 26179"/>
                <a:gd name="connsiteX23" fmla="*/ 12987 w 21597"/>
                <a:gd name="connsiteY23" fmla="*/ 20547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597" h="26179">
                  <a:moveTo>
                    <a:pt x="21551" y="21167"/>
                  </a:moveTo>
                  <a:cubicBezTo>
                    <a:pt x="20798" y="21831"/>
                    <a:pt x="19892" y="22295"/>
                    <a:pt x="18913" y="22517"/>
                  </a:cubicBezTo>
                  <a:cubicBezTo>
                    <a:pt x="18308" y="22517"/>
                    <a:pt x="17967" y="22176"/>
                    <a:pt x="17967" y="21229"/>
                  </a:cubicBezTo>
                  <a:lnTo>
                    <a:pt x="17967" y="8290"/>
                  </a:lnTo>
                  <a:cubicBezTo>
                    <a:pt x="17967" y="2581"/>
                    <a:pt x="13933" y="21"/>
                    <a:pt x="8845" y="21"/>
                  </a:cubicBezTo>
                  <a:cubicBezTo>
                    <a:pt x="5686" y="-182"/>
                    <a:pt x="2610" y="1076"/>
                    <a:pt x="498" y="3434"/>
                  </a:cubicBezTo>
                  <a:lnTo>
                    <a:pt x="498" y="8849"/>
                  </a:lnTo>
                  <a:cubicBezTo>
                    <a:pt x="2394" y="6345"/>
                    <a:pt x="5318" y="4829"/>
                    <a:pt x="8457" y="4722"/>
                  </a:cubicBezTo>
                  <a:cubicBezTo>
                    <a:pt x="11467" y="4722"/>
                    <a:pt x="12987" y="5994"/>
                    <a:pt x="12987" y="9144"/>
                  </a:cubicBezTo>
                  <a:lnTo>
                    <a:pt x="12987" y="10478"/>
                  </a:lnTo>
                  <a:lnTo>
                    <a:pt x="8565" y="12029"/>
                  </a:lnTo>
                  <a:cubicBezTo>
                    <a:pt x="4532" y="13488"/>
                    <a:pt x="2" y="14992"/>
                    <a:pt x="2" y="19973"/>
                  </a:cubicBezTo>
                  <a:cubicBezTo>
                    <a:pt x="-76" y="23322"/>
                    <a:pt x="2575" y="26101"/>
                    <a:pt x="5925" y="26178"/>
                  </a:cubicBezTo>
                  <a:cubicBezTo>
                    <a:pt x="6020" y="26180"/>
                    <a:pt x="6113" y="26180"/>
                    <a:pt x="6207" y="26178"/>
                  </a:cubicBezTo>
                  <a:cubicBezTo>
                    <a:pt x="8693" y="26127"/>
                    <a:pt x="11082" y="25218"/>
                    <a:pt x="12971" y="23603"/>
                  </a:cubicBezTo>
                  <a:cubicBezTo>
                    <a:pt x="13421" y="25402"/>
                    <a:pt x="14523" y="26178"/>
                    <a:pt x="16772" y="26178"/>
                  </a:cubicBezTo>
                  <a:cubicBezTo>
                    <a:pt x="18324" y="26178"/>
                    <a:pt x="19301" y="25728"/>
                    <a:pt x="21597" y="24223"/>
                  </a:cubicBezTo>
                  <a:lnTo>
                    <a:pt x="21597" y="21198"/>
                  </a:lnTo>
                  <a:close/>
                  <a:moveTo>
                    <a:pt x="12987" y="20547"/>
                  </a:moveTo>
                  <a:cubicBezTo>
                    <a:pt x="11854" y="21783"/>
                    <a:pt x="10286" y="22528"/>
                    <a:pt x="8612" y="22625"/>
                  </a:cubicBezTo>
                  <a:cubicBezTo>
                    <a:pt x="6729" y="22712"/>
                    <a:pt x="5132" y="21255"/>
                    <a:pt x="5045" y="19374"/>
                  </a:cubicBezTo>
                  <a:cubicBezTo>
                    <a:pt x="5041" y="19284"/>
                    <a:pt x="5041" y="19194"/>
                    <a:pt x="5044" y="19104"/>
                  </a:cubicBezTo>
                  <a:cubicBezTo>
                    <a:pt x="5044" y="16125"/>
                    <a:pt x="8736" y="14682"/>
                    <a:pt x="12987" y="13224"/>
                  </a:cubicBezTo>
                  <a:lnTo>
                    <a:pt x="12987" y="20547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553787" y="4844512"/>
              <a:ext cx="4979" cy="38180"/>
            </a:xfrm>
            <a:custGeom>
              <a:avLst/>
              <a:gdLst>
                <a:gd name="connsiteX0" fmla="*/ 4980 w 4979"/>
                <a:gd name="connsiteY0" fmla="*/ 0 h 38180"/>
                <a:gd name="connsiteX1" fmla="*/ 0 w 4979"/>
                <a:gd name="connsiteY1" fmla="*/ 0 h 38180"/>
                <a:gd name="connsiteX2" fmla="*/ 0 w 4979"/>
                <a:gd name="connsiteY2" fmla="*/ 38180 h 38180"/>
                <a:gd name="connsiteX3" fmla="*/ 4980 w 4979"/>
                <a:gd name="connsiteY3" fmla="*/ 38180 h 38180"/>
                <a:gd name="connsiteX4" fmla="*/ 4980 w 4979"/>
                <a:gd name="connsiteY4" fmla="*/ 0 h 38180"/>
                <a:gd name="connsiteX5" fmla="*/ 4980 w 4979"/>
                <a:gd name="connsiteY5" fmla="*/ 0 h 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9" h="38180">
                  <a:moveTo>
                    <a:pt x="4980" y="0"/>
                  </a:moveTo>
                  <a:lnTo>
                    <a:pt x="0" y="0"/>
                  </a:lnTo>
                  <a:lnTo>
                    <a:pt x="0" y="38180"/>
                  </a:lnTo>
                  <a:lnTo>
                    <a:pt x="4980" y="38180"/>
                  </a:lnTo>
                  <a:lnTo>
                    <a:pt x="4980" y="0"/>
                  </a:lnTo>
                  <a:lnTo>
                    <a:pt x="4980" y="0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561808" y="4852347"/>
              <a:ext cx="18570" cy="30842"/>
            </a:xfrm>
            <a:custGeom>
              <a:avLst/>
              <a:gdLst>
                <a:gd name="connsiteX0" fmla="*/ 9308 w 18570"/>
                <a:gd name="connsiteY0" fmla="*/ 0 h 30842"/>
                <a:gd name="connsiteX1" fmla="*/ 0 w 18570"/>
                <a:gd name="connsiteY1" fmla="*/ 9122 h 30842"/>
                <a:gd name="connsiteX2" fmla="*/ 0 w 18570"/>
                <a:gd name="connsiteY2" fmla="*/ 9696 h 30842"/>
                <a:gd name="connsiteX3" fmla="*/ 4359 w 18570"/>
                <a:gd name="connsiteY3" fmla="*/ 9696 h 30842"/>
                <a:gd name="connsiteX4" fmla="*/ 4359 w 18570"/>
                <a:gd name="connsiteY4" fmla="*/ 22945 h 30842"/>
                <a:gd name="connsiteX5" fmla="*/ 12535 w 18570"/>
                <a:gd name="connsiteY5" fmla="*/ 30842 h 30842"/>
                <a:gd name="connsiteX6" fmla="*/ 18570 w 18570"/>
                <a:gd name="connsiteY6" fmla="*/ 29167 h 30842"/>
                <a:gd name="connsiteX7" fmla="*/ 18570 w 18570"/>
                <a:gd name="connsiteY7" fmla="*/ 24512 h 30842"/>
                <a:gd name="connsiteX8" fmla="*/ 12923 w 18570"/>
                <a:gd name="connsiteY8" fmla="*/ 26374 h 30842"/>
                <a:gd name="connsiteX9" fmla="*/ 9295 w 18570"/>
                <a:gd name="connsiteY9" fmla="*/ 23059 h 30842"/>
                <a:gd name="connsiteX10" fmla="*/ 9308 w 18570"/>
                <a:gd name="connsiteY10" fmla="*/ 22558 h 30842"/>
                <a:gd name="connsiteX11" fmla="*/ 9308 w 18570"/>
                <a:gd name="connsiteY11" fmla="*/ 9696 h 30842"/>
                <a:gd name="connsiteX12" fmla="*/ 17252 w 18570"/>
                <a:gd name="connsiteY12" fmla="*/ 9696 h 30842"/>
                <a:gd name="connsiteX13" fmla="*/ 17252 w 18570"/>
                <a:gd name="connsiteY13" fmla="*/ 5213 h 30842"/>
                <a:gd name="connsiteX14" fmla="*/ 9308 w 18570"/>
                <a:gd name="connsiteY14" fmla="*/ 5213 h 30842"/>
                <a:gd name="connsiteX15" fmla="*/ 9308 w 18570"/>
                <a:gd name="connsiteY15" fmla="*/ 0 h 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0" h="30842">
                  <a:moveTo>
                    <a:pt x="9308" y="0"/>
                  </a:moveTo>
                  <a:lnTo>
                    <a:pt x="0" y="9122"/>
                  </a:lnTo>
                  <a:lnTo>
                    <a:pt x="0" y="9696"/>
                  </a:lnTo>
                  <a:lnTo>
                    <a:pt x="4359" y="9696"/>
                  </a:lnTo>
                  <a:lnTo>
                    <a:pt x="4359" y="22945"/>
                  </a:lnTo>
                  <a:cubicBezTo>
                    <a:pt x="4359" y="27491"/>
                    <a:pt x="7106" y="30842"/>
                    <a:pt x="12535" y="30842"/>
                  </a:cubicBezTo>
                  <a:cubicBezTo>
                    <a:pt x="14642" y="30716"/>
                    <a:pt x="16699" y="30146"/>
                    <a:pt x="18570" y="29167"/>
                  </a:cubicBezTo>
                  <a:lnTo>
                    <a:pt x="18570" y="24512"/>
                  </a:lnTo>
                  <a:cubicBezTo>
                    <a:pt x="16900" y="25651"/>
                    <a:pt x="14943" y="26296"/>
                    <a:pt x="12923" y="26374"/>
                  </a:cubicBezTo>
                  <a:cubicBezTo>
                    <a:pt x="11006" y="26461"/>
                    <a:pt x="9381" y="24976"/>
                    <a:pt x="9295" y="23059"/>
                  </a:cubicBezTo>
                  <a:cubicBezTo>
                    <a:pt x="9287" y="22891"/>
                    <a:pt x="9291" y="22724"/>
                    <a:pt x="9308" y="22558"/>
                  </a:cubicBezTo>
                  <a:lnTo>
                    <a:pt x="9308" y="9696"/>
                  </a:lnTo>
                  <a:lnTo>
                    <a:pt x="17252" y="9696"/>
                  </a:lnTo>
                  <a:lnTo>
                    <a:pt x="17252" y="5213"/>
                  </a:lnTo>
                  <a:lnTo>
                    <a:pt x="9308" y="5213"/>
                  </a:lnTo>
                  <a:lnTo>
                    <a:pt x="9308" y="0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583279" y="4844512"/>
              <a:ext cx="21083" cy="38180"/>
            </a:xfrm>
            <a:custGeom>
              <a:avLst/>
              <a:gdLst>
                <a:gd name="connsiteX0" fmla="*/ 4980 w 21083"/>
                <a:gd name="connsiteY0" fmla="*/ 0 h 38180"/>
                <a:gd name="connsiteX1" fmla="*/ 0 w 21083"/>
                <a:gd name="connsiteY1" fmla="*/ 0 h 38180"/>
                <a:gd name="connsiteX2" fmla="*/ 0 w 21083"/>
                <a:gd name="connsiteY2" fmla="*/ 38180 h 38180"/>
                <a:gd name="connsiteX3" fmla="*/ 4980 w 21083"/>
                <a:gd name="connsiteY3" fmla="*/ 38180 h 38180"/>
                <a:gd name="connsiteX4" fmla="*/ 4980 w 21083"/>
                <a:gd name="connsiteY4" fmla="*/ 20153 h 38180"/>
                <a:gd name="connsiteX5" fmla="*/ 11186 w 21083"/>
                <a:gd name="connsiteY5" fmla="*/ 16523 h 38180"/>
                <a:gd name="connsiteX6" fmla="*/ 16104 w 21083"/>
                <a:gd name="connsiteY6" fmla="*/ 22620 h 38180"/>
                <a:gd name="connsiteX7" fmla="*/ 16104 w 21083"/>
                <a:gd name="connsiteY7" fmla="*/ 38134 h 38180"/>
                <a:gd name="connsiteX8" fmla="*/ 21084 w 21083"/>
                <a:gd name="connsiteY8" fmla="*/ 38134 h 38180"/>
                <a:gd name="connsiteX9" fmla="*/ 21084 w 21083"/>
                <a:gd name="connsiteY9" fmla="*/ 22790 h 38180"/>
                <a:gd name="connsiteX10" fmla="*/ 12520 w 21083"/>
                <a:gd name="connsiteY10" fmla="*/ 12551 h 38180"/>
                <a:gd name="connsiteX11" fmla="*/ 5027 w 21083"/>
                <a:gd name="connsiteY11" fmla="*/ 16352 h 38180"/>
                <a:gd name="connsiteX12" fmla="*/ 4918 w 21083"/>
                <a:gd name="connsiteY12" fmla="*/ 16352 h 38180"/>
                <a:gd name="connsiteX13" fmla="*/ 4918 w 21083"/>
                <a:gd name="connsiteY13" fmla="*/ 0 h 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83" h="38180">
                  <a:moveTo>
                    <a:pt x="4980" y="0"/>
                  </a:moveTo>
                  <a:lnTo>
                    <a:pt x="0" y="0"/>
                  </a:lnTo>
                  <a:lnTo>
                    <a:pt x="0" y="38180"/>
                  </a:lnTo>
                  <a:lnTo>
                    <a:pt x="4980" y="38180"/>
                  </a:lnTo>
                  <a:lnTo>
                    <a:pt x="4980" y="20153"/>
                  </a:lnTo>
                  <a:cubicBezTo>
                    <a:pt x="7323" y="17531"/>
                    <a:pt x="9060" y="16523"/>
                    <a:pt x="11186" y="16523"/>
                  </a:cubicBezTo>
                  <a:cubicBezTo>
                    <a:pt x="14195" y="16523"/>
                    <a:pt x="16104" y="18927"/>
                    <a:pt x="16104" y="22620"/>
                  </a:cubicBezTo>
                  <a:lnTo>
                    <a:pt x="16104" y="38134"/>
                  </a:lnTo>
                  <a:lnTo>
                    <a:pt x="21084" y="38134"/>
                  </a:lnTo>
                  <a:lnTo>
                    <a:pt x="21084" y="22790"/>
                  </a:lnTo>
                  <a:cubicBezTo>
                    <a:pt x="21084" y="15902"/>
                    <a:pt x="17453" y="12551"/>
                    <a:pt x="12520" y="12551"/>
                  </a:cubicBezTo>
                  <a:cubicBezTo>
                    <a:pt x="9575" y="12616"/>
                    <a:pt x="6818" y="14014"/>
                    <a:pt x="5027" y="16352"/>
                  </a:cubicBezTo>
                  <a:lnTo>
                    <a:pt x="4918" y="16352"/>
                  </a:lnTo>
                  <a:lnTo>
                    <a:pt x="4918" y="0"/>
                  </a:lnTo>
                  <a:close/>
                </a:path>
              </a:pathLst>
            </a:custGeom>
            <a:grpFill/>
            <a:ln w="1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/>
            </a:p>
          </p:txBody>
        </p:sp>
      </p:grpSp>
      <p:sp>
        <p:nvSpPr>
          <p:cNvPr id="42" name="TextBox 41"/>
          <p:cNvSpPr txBox="1"/>
          <p:nvPr userDrawn="1"/>
        </p:nvSpPr>
        <p:spPr>
          <a:xfrm>
            <a:off x="1589296" y="1753801"/>
            <a:ext cx="6698877" cy="16358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Aft>
                <a:spcPts val="300"/>
              </a:spcAft>
            </a:pPr>
            <a:r>
              <a:rPr lang="en-US" sz="1800" b="1">
                <a:solidFill>
                  <a:srgbClr val="FFFFFF"/>
                </a:solidFill>
                <a:latin typeface="+mn-lt"/>
              </a:rPr>
              <a:t>Management Sciences for Health (MSH) </a:t>
            </a:r>
            <a:r>
              <a:rPr lang="en-US" sz="1800">
                <a:solidFill>
                  <a:srgbClr val="FFFFFF"/>
                </a:solidFill>
                <a:latin typeface="+mn-lt"/>
              </a:rPr>
              <a:t>is a global nonprofit organization that provides governments, health organizations, and the private sector with the strategies, tools, </a:t>
            </a:r>
            <a:br>
              <a:rPr lang="en-US" sz="1800">
                <a:solidFill>
                  <a:srgbClr val="FFFFFF"/>
                </a:solidFill>
                <a:latin typeface="+mn-lt"/>
              </a:rPr>
            </a:br>
            <a:r>
              <a:rPr lang="en-US" sz="1800">
                <a:solidFill>
                  <a:srgbClr val="FFFFFF"/>
                </a:solidFill>
                <a:latin typeface="+mn-lt"/>
              </a:rPr>
              <a:t>and management support to effectively and efficiently deliver </a:t>
            </a:r>
            <a:br>
              <a:rPr lang="en-US" sz="1800">
                <a:solidFill>
                  <a:srgbClr val="FFFFFF"/>
                </a:solidFill>
                <a:latin typeface="+mn-lt"/>
              </a:rPr>
            </a:br>
            <a:r>
              <a:rPr lang="en-US" sz="1800">
                <a:solidFill>
                  <a:srgbClr val="FFFFFF"/>
                </a:solidFill>
                <a:latin typeface="+mn-lt"/>
              </a:rPr>
              <a:t>high functioning health systems. </a:t>
            </a:r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67970" y="1835834"/>
            <a:ext cx="0" cy="1491175"/>
          </a:xfrm>
          <a:prstGeom prst="line">
            <a:avLst/>
          </a:prstGeom>
          <a:ln w="698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/>
          <p:cNvPicPr>
            <a:picLocks noChangeAspect="1"/>
          </p:cNvPicPr>
          <p:nvPr userDrawn="1"/>
        </p:nvPicPr>
        <p:blipFill>
          <a:blip r:embed="rId2" cstate="screen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020" y="4149470"/>
            <a:ext cx="6408383" cy="1773749"/>
          </a:xfrm>
          <a:prstGeom prst="rect">
            <a:avLst/>
          </a:prstGeom>
        </p:spPr>
      </p:pic>
      <p:pic>
        <p:nvPicPr>
          <p:cNvPr id="3" name="Picture 2" descr="Text&#10;&#10;Description automatically generate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00" y="3649127"/>
            <a:ext cx="1621800" cy="5003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 lang="en-US" sz="1725" spc="143" dirty="0" smtClean="0">
                <a:cs typeface="Gill Sans Light"/>
              </a:defRPr>
            </a:lvl2pPr>
          </a:lstStyle>
          <a:p>
            <a:pPr marL="0" lvl="1" indent="0" fontAlgn="auto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Arial" panose="020B0604020202020204"/>
              <a:buNone/>
              <a:defRPr/>
            </a:pPr>
            <a:r>
              <a:rPr lang="en-US" sz="1725" spc="143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ea typeface="+mn-ea"/>
                <a:cs typeface="Gill Sans Light"/>
              </a:rPr>
              <a:t>Insert text here</a:t>
            </a:r>
            <a:endParaRPr lang="en-US" sz="1725" spc="143">
              <a:solidFill>
                <a:schemeClr val="tx1">
                  <a:lumMod val="75000"/>
                  <a:lumOff val="25000"/>
                </a:schemeClr>
              </a:solidFill>
              <a:latin typeface="Gill Sans Light"/>
              <a:ea typeface="+mn-ea"/>
              <a:cs typeface="Gill Sans Ligh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Presentation Titl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Divider - Green"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Picture 1"/>
          <p:cNvGrpSpPr/>
          <p:nvPr userDrawn="1"/>
        </p:nvGrpSpPr>
        <p:grpSpPr>
          <a:xfrm>
            <a:off x="360720" y="259335"/>
            <a:ext cx="2000544" cy="820527"/>
            <a:chOff x="691458" y="336510"/>
            <a:chExt cx="2234162" cy="916346"/>
          </a:xfrm>
          <a:solidFill>
            <a:srgbClr val="FFFFFF"/>
          </a:solidFill>
        </p:grpSpPr>
        <p:sp>
          <p:nvSpPr>
            <p:cNvPr id="47" name="Freeform: Shape 46"/>
            <p:cNvSpPr/>
            <p:nvPr/>
          </p:nvSpPr>
          <p:spPr>
            <a:xfrm>
              <a:off x="691458" y="428989"/>
              <a:ext cx="439855" cy="688721"/>
            </a:xfrm>
            <a:custGeom>
              <a:avLst/>
              <a:gdLst>
                <a:gd name="connsiteX0" fmla="*/ 189860 w 439855"/>
                <a:gd name="connsiteY0" fmla="*/ 688721 h 688721"/>
                <a:gd name="connsiteX1" fmla="*/ 20662 w 439855"/>
                <a:gd name="connsiteY1" fmla="*/ 250136 h 688721"/>
                <a:gd name="connsiteX2" fmla="*/ 426513 w 439855"/>
                <a:gd name="connsiteY2" fmla="*/ 16 h 688721"/>
                <a:gd name="connsiteX3" fmla="*/ 439855 w 439855"/>
                <a:gd name="connsiteY3" fmla="*/ 43704 h 688721"/>
                <a:gd name="connsiteX4" fmla="*/ 97612 w 439855"/>
                <a:gd name="connsiteY4" fmla="*/ 256900 h 688721"/>
                <a:gd name="connsiteX5" fmla="*/ 201775 w 439855"/>
                <a:gd name="connsiteY5" fmla="*/ 626137 h 688721"/>
                <a:gd name="connsiteX6" fmla="*/ 189767 w 439855"/>
                <a:gd name="connsiteY6" fmla="*/ 688721 h 6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855" h="688721">
                  <a:moveTo>
                    <a:pt x="189860" y="688721"/>
                  </a:moveTo>
                  <a:cubicBezTo>
                    <a:pt x="39993" y="598739"/>
                    <a:pt x="-40650" y="415672"/>
                    <a:pt x="20662" y="250136"/>
                  </a:cubicBezTo>
                  <a:cubicBezTo>
                    <a:pt x="76730" y="98842"/>
                    <a:pt x="261039" y="-1473"/>
                    <a:pt x="426513" y="16"/>
                  </a:cubicBezTo>
                  <a:cubicBezTo>
                    <a:pt x="431478" y="8394"/>
                    <a:pt x="437932" y="33279"/>
                    <a:pt x="439855" y="43704"/>
                  </a:cubicBezTo>
                  <a:cubicBezTo>
                    <a:pt x="275436" y="15499"/>
                    <a:pt x="147258" y="120717"/>
                    <a:pt x="97612" y="256900"/>
                  </a:cubicBezTo>
                  <a:cubicBezTo>
                    <a:pt x="47315" y="395100"/>
                    <a:pt x="81757" y="537086"/>
                    <a:pt x="201775" y="626137"/>
                  </a:cubicBezTo>
                  <a:cubicBezTo>
                    <a:pt x="193629" y="645986"/>
                    <a:pt x="189546" y="667268"/>
                    <a:pt x="189767" y="688721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980112" y="455907"/>
              <a:ext cx="510425" cy="717112"/>
            </a:xfrm>
            <a:custGeom>
              <a:avLst/>
              <a:gdLst>
                <a:gd name="connsiteX0" fmla="*/ 270350 w 510425"/>
                <a:gd name="connsiteY0" fmla="*/ 0 h 717112"/>
                <a:gd name="connsiteX1" fmla="*/ 489410 w 510425"/>
                <a:gd name="connsiteY1" fmla="*/ 465425 h 717112"/>
                <a:gd name="connsiteX2" fmla="*/ 0 w 510425"/>
                <a:gd name="connsiteY2" fmla="*/ 699720 h 717112"/>
                <a:gd name="connsiteX3" fmla="*/ 21720 w 510425"/>
                <a:gd name="connsiteY3" fmla="*/ 655505 h 717112"/>
                <a:gd name="connsiteX4" fmla="*/ 417114 w 510425"/>
                <a:gd name="connsiteY4" fmla="*/ 479543 h 717112"/>
                <a:gd name="connsiteX5" fmla="*/ 289619 w 510425"/>
                <a:gd name="connsiteY5" fmla="*/ 72296 h 717112"/>
                <a:gd name="connsiteX6" fmla="*/ 270412 w 510425"/>
                <a:gd name="connsiteY6" fmla="*/ 0 h 7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425" h="717112">
                  <a:moveTo>
                    <a:pt x="270350" y="0"/>
                  </a:moveTo>
                  <a:cubicBezTo>
                    <a:pt x="468932" y="76050"/>
                    <a:pt x="553329" y="289836"/>
                    <a:pt x="489410" y="465425"/>
                  </a:cubicBezTo>
                  <a:cubicBezTo>
                    <a:pt x="409667" y="684547"/>
                    <a:pt x="181640" y="753492"/>
                    <a:pt x="0" y="699720"/>
                  </a:cubicBezTo>
                  <a:cubicBezTo>
                    <a:pt x="4986" y="683976"/>
                    <a:pt x="12306" y="669073"/>
                    <a:pt x="21720" y="655505"/>
                  </a:cubicBezTo>
                  <a:cubicBezTo>
                    <a:pt x="158027" y="699875"/>
                    <a:pt x="349007" y="666427"/>
                    <a:pt x="417114" y="479543"/>
                  </a:cubicBezTo>
                  <a:cubicBezTo>
                    <a:pt x="466760" y="342832"/>
                    <a:pt x="422358" y="165567"/>
                    <a:pt x="289619" y="72296"/>
                  </a:cubicBezTo>
                  <a:cubicBezTo>
                    <a:pt x="288418" y="47108"/>
                    <a:pt x="281871" y="22463"/>
                    <a:pt x="270412" y="0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905145" y="336510"/>
              <a:ext cx="366330" cy="916346"/>
            </a:xfrm>
            <a:custGeom>
              <a:avLst/>
              <a:gdLst>
                <a:gd name="connsiteX0" fmla="*/ 276868 w 366330"/>
                <a:gd name="connsiteY0" fmla="*/ 353971 h 916346"/>
                <a:gd name="connsiteX1" fmla="*/ 272121 w 366330"/>
                <a:gd name="connsiteY1" fmla="*/ 359060 h 916346"/>
                <a:gd name="connsiteX2" fmla="*/ 65968 w 366330"/>
                <a:gd name="connsiteY2" fmla="*/ 642038 h 916346"/>
                <a:gd name="connsiteX3" fmla="*/ 209319 w 366330"/>
                <a:gd name="connsiteY3" fmla="*/ 538124 h 916346"/>
                <a:gd name="connsiteX4" fmla="*/ 276868 w 366330"/>
                <a:gd name="connsiteY4" fmla="*/ 353971 h 916346"/>
                <a:gd name="connsiteX5" fmla="*/ 163676 w 366330"/>
                <a:gd name="connsiteY5" fmla="*/ 9309 h 916346"/>
                <a:gd name="connsiteX6" fmla="*/ 167986 w 366330"/>
                <a:gd name="connsiteY6" fmla="*/ 328 h 916346"/>
                <a:gd name="connsiteX7" fmla="*/ 169324 w 366330"/>
                <a:gd name="connsiteY7" fmla="*/ 0 h 916346"/>
                <a:gd name="connsiteX8" fmla="*/ 296292 w 366330"/>
                <a:gd name="connsiteY8" fmla="*/ 329459 h 916346"/>
                <a:gd name="connsiteX9" fmla="*/ 292941 w 366330"/>
                <a:gd name="connsiteY9" fmla="*/ 605425 h 916346"/>
                <a:gd name="connsiteX10" fmla="*/ 58366 w 366330"/>
                <a:gd name="connsiteY10" fmla="*/ 910092 h 916346"/>
                <a:gd name="connsiteX11" fmla="*/ 47941 w 366330"/>
                <a:gd name="connsiteY11" fmla="*/ 915739 h 916346"/>
                <a:gd name="connsiteX12" fmla="*/ 54705 w 366330"/>
                <a:gd name="connsiteY12" fmla="*/ 655101 h 916346"/>
                <a:gd name="connsiteX13" fmla="*/ 208450 w 366330"/>
                <a:gd name="connsiteY13" fmla="*/ 264827 h 916346"/>
                <a:gd name="connsiteX14" fmla="*/ 163676 w 366330"/>
                <a:gd name="connsiteY14" fmla="*/ 9433 h 9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330" h="916346">
                  <a:moveTo>
                    <a:pt x="276868" y="353971"/>
                  </a:moveTo>
                  <a:cubicBezTo>
                    <a:pt x="275316" y="355709"/>
                    <a:pt x="273765" y="357415"/>
                    <a:pt x="272121" y="359060"/>
                  </a:cubicBezTo>
                  <a:cubicBezTo>
                    <a:pt x="183379" y="450966"/>
                    <a:pt x="10769" y="447739"/>
                    <a:pt x="65968" y="642038"/>
                  </a:cubicBezTo>
                  <a:cubicBezTo>
                    <a:pt x="120144" y="581626"/>
                    <a:pt x="149962" y="580788"/>
                    <a:pt x="209319" y="538124"/>
                  </a:cubicBezTo>
                  <a:cubicBezTo>
                    <a:pt x="268676" y="495460"/>
                    <a:pt x="334053" y="435079"/>
                    <a:pt x="276868" y="353971"/>
                  </a:cubicBezTo>
                  <a:close/>
                  <a:moveTo>
                    <a:pt x="163676" y="9309"/>
                  </a:moveTo>
                  <a:cubicBezTo>
                    <a:pt x="162386" y="5639"/>
                    <a:pt x="164316" y="1618"/>
                    <a:pt x="167986" y="328"/>
                  </a:cubicBezTo>
                  <a:cubicBezTo>
                    <a:pt x="168421" y="175"/>
                    <a:pt x="168867" y="65"/>
                    <a:pt x="169324" y="0"/>
                  </a:cubicBezTo>
                  <a:cubicBezTo>
                    <a:pt x="352453" y="57899"/>
                    <a:pt x="366105" y="231316"/>
                    <a:pt x="296292" y="329459"/>
                  </a:cubicBezTo>
                  <a:cubicBezTo>
                    <a:pt x="407994" y="402158"/>
                    <a:pt x="370294" y="525310"/>
                    <a:pt x="292941" y="605425"/>
                  </a:cubicBezTo>
                  <a:cubicBezTo>
                    <a:pt x="204386" y="697114"/>
                    <a:pt x="-1829" y="709928"/>
                    <a:pt x="58366" y="910092"/>
                  </a:cubicBezTo>
                  <a:cubicBezTo>
                    <a:pt x="59018" y="912295"/>
                    <a:pt x="53867" y="918253"/>
                    <a:pt x="47941" y="915739"/>
                  </a:cubicBezTo>
                  <a:cubicBezTo>
                    <a:pt x="-30251" y="806613"/>
                    <a:pt x="-1705" y="718492"/>
                    <a:pt x="54705" y="655101"/>
                  </a:cubicBezTo>
                  <a:cubicBezTo>
                    <a:pt x="-92432" y="443457"/>
                    <a:pt x="169510" y="297282"/>
                    <a:pt x="208450" y="264827"/>
                  </a:cubicBezTo>
                  <a:cubicBezTo>
                    <a:pt x="254062" y="226817"/>
                    <a:pt x="318911" y="110926"/>
                    <a:pt x="163676" y="9433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550444" y="610021"/>
              <a:ext cx="647748" cy="349196"/>
            </a:xfrm>
            <a:custGeom>
              <a:avLst/>
              <a:gdLst>
                <a:gd name="connsiteX0" fmla="*/ 136711 w 647748"/>
                <a:gd name="connsiteY0" fmla="*/ 6706 h 349196"/>
                <a:gd name="connsiteX1" fmla="*/ 136711 w 647748"/>
                <a:gd name="connsiteY1" fmla="*/ 50518 h 349196"/>
                <a:gd name="connsiteX2" fmla="*/ 193927 w 647748"/>
                <a:gd name="connsiteY2" fmla="*/ 11888 h 349196"/>
                <a:gd name="connsiteX3" fmla="*/ 255550 w 647748"/>
                <a:gd name="connsiteY3" fmla="*/ 4 h 349196"/>
                <a:gd name="connsiteX4" fmla="*/ 378856 w 647748"/>
                <a:gd name="connsiteY4" fmla="*/ 72796 h 349196"/>
                <a:gd name="connsiteX5" fmla="*/ 514047 w 647748"/>
                <a:gd name="connsiteY5" fmla="*/ 4 h 349196"/>
                <a:gd name="connsiteX6" fmla="*/ 647748 w 647748"/>
                <a:gd name="connsiteY6" fmla="*/ 129237 h 349196"/>
                <a:gd name="connsiteX7" fmla="*/ 647748 w 647748"/>
                <a:gd name="connsiteY7" fmla="*/ 349104 h 349196"/>
                <a:gd name="connsiteX8" fmla="*/ 540049 w 647748"/>
                <a:gd name="connsiteY8" fmla="*/ 349104 h 349196"/>
                <a:gd name="connsiteX9" fmla="*/ 540049 w 647748"/>
                <a:gd name="connsiteY9" fmla="*/ 148568 h 349196"/>
                <a:gd name="connsiteX10" fmla="*/ 476906 w 647748"/>
                <a:gd name="connsiteY10" fmla="*/ 72052 h 349196"/>
                <a:gd name="connsiteX11" fmla="*/ 392230 w 647748"/>
                <a:gd name="connsiteY11" fmla="*/ 130013 h 349196"/>
                <a:gd name="connsiteX12" fmla="*/ 392230 w 647748"/>
                <a:gd name="connsiteY12" fmla="*/ 349104 h 349196"/>
                <a:gd name="connsiteX13" fmla="*/ 284530 w 647748"/>
                <a:gd name="connsiteY13" fmla="*/ 349104 h 349196"/>
                <a:gd name="connsiteX14" fmla="*/ 284530 w 647748"/>
                <a:gd name="connsiteY14" fmla="*/ 146334 h 349196"/>
                <a:gd name="connsiteX15" fmla="*/ 219184 w 647748"/>
                <a:gd name="connsiteY15" fmla="*/ 72052 h 349196"/>
                <a:gd name="connsiteX16" fmla="*/ 136711 w 647748"/>
                <a:gd name="connsiteY16" fmla="*/ 119587 h 349196"/>
                <a:gd name="connsiteX17" fmla="*/ 136711 w 647748"/>
                <a:gd name="connsiteY17" fmla="*/ 349197 h 349196"/>
                <a:gd name="connsiteX18" fmla="*/ 0 w 647748"/>
                <a:gd name="connsiteY18" fmla="*/ 349197 h 349196"/>
                <a:gd name="connsiteX19" fmla="*/ 16414 w 647748"/>
                <a:gd name="connsiteY19" fmla="*/ 310629 h 349196"/>
                <a:gd name="connsiteX20" fmla="*/ 3785 w 647748"/>
                <a:gd name="connsiteY20" fmla="*/ 40837 h 349196"/>
                <a:gd name="connsiteX21" fmla="*/ 136711 w 647748"/>
                <a:gd name="connsiteY21" fmla="*/ 6706 h 34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7748" h="349196">
                  <a:moveTo>
                    <a:pt x="136711" y="6706"/>
                  </a:moveTo>
                  <a:lnTo>
                    <a:pt x="136711" y="50518"/>
                  </a:lnTo>
                  <a:cubicBezTo>
                    <a:pt x="153652" y="34740"/>
                    <a:pt x="172958" y="21705"/>
                    <a:pt x="193927" y="11888"/>
                  </a:cubicBezTo>
                  <a:cubicBezTo>
                    <a:pt x="213481" y="3892"/>
                    <a:pt x="234425" y="-145"/>
                    <a:pt x="255550" y="4"/>
                  </a:cubicBezTo>
                  <a:cubicBezTo>
                    <a:pt x="315000" y="4"/>
                    <a:pt x="355089" y="23772"/>
                    <a:pt x="378856" y="72796"/>
                  </a:cubicBezTo>
                  <a:cubicBezTo>
                    <a:pt x="423413" y="21569"/>
                    <a:pt x="462633" y="4"/>
                    <a:pt x="514047" y="4"/>
                  </a:cubicBezTo>
                  <a:cubicBezTo>
                    <a:pt x="592021" y="4"/>
                    <a:pt x="647748" y="51263"/>
                    <a:pt x="647748" y="129237"/>
                  </a:cubicBezTo>
                  <a:lnTo>
                    <a:pt x="647748" y="349104"/>
                  </a:lnTo>
                  <a:lnTo>
                    <a:pt x="540049" y="349104"/>
                  </a:lnTo>
                  <a:lnTo>
                    <a:pt x="540049" y="148568"/>
                  </a:lnTo>
                  <a:cubicBezTo>
                    <a:pt x="540049" y="99543"/>
                    <a:pt x="516281" y="72052"/>
                    <a:pt x="476906" y="72052"/>
                  </a:cubicBezTo>
                  <a:cubicBezTo>
                    <a:pt x="445691" y="72052"/>
                    <a:pt x="416742" y="92127"/>
                    <a:pt x="392230" y="130013"/>
                  </a:cubicBezTo>
                  <a:lnTo>
                    <a:pt x="392230" y="349104"/>
                  </a:lnTo>
                  <a:lnTo>
                    <a:pt x="284530" y="349104"/>
                  </a:lnTo>
                  <a:lnTo>
                    <a:pt x="284530" y="146334"/>
                  </a:lnTo>
                  <a:cubicBezTo>
                    <a:pt x="284530" y="90483"/>
                    <a:pt x="251113" y="72052"/>
                    <a:pt x="219184" y="72052"/>
                  </a:cubicBezTo>
                  <a:cubicBezTo>
                    <a:pt x="190949" y="72052"/>
                    <a:pt x="162713" y="88404"/>
                    <a:pt x="136711" y="119587"/>
                  </a:cubicBezTo>
                  <a:lnTo>
                    <a:pt x="136711" y="349197"/>
                  </a:lnTo>
                  <a:lnTo>
                    <a:pt x="0" y="349197"/>
                  </a:lnTo>
                  <a:cubicBezTo>
                    <a:pt x="6141" y="336637"/>
                    <a:pt x="11620" y="323763"/>
                    <a:pt x="16414" y="310629"/>
                  </a:cubicBezTo>
                  <a:cubicBezTo>
                    <a:pt x="48078" y="222570"/>
                    <a:pt x="43539" y="125551"/>
                    <a:pt x="3785" y="40837"/>
                  </a:cubicBezTo>
                  <a:lnTo>
                    <a:pt x="136711" y="6706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2252771" y="610025"/>
              <a:ext cx="269605" cy="355739"/>
            </a:xfrm>
            <a:custGeom>
              <a:avLst/>
              <a:gdLst>
                <a:gd name="connsiteX0" fmla="*/ 252540 w 269605"/>
                <a:gd name="connsiteY0" fmla="*/ 25257 h 355739"/>
                <a:gd name="connsiteX1" fmla="*/ 141862 w 269605"/>
                <a:gd name="connsiteY1" fmla="*/ 0 h 355739"/>
                <a:gd name="connsiteX2" fmla="*/ 0 w 269605"/>
                <a:gd name="connsiteY2" fmla="*/ 106210 h 355739"/>
                <a:gd name="connsiteX3" fmla="*/ 170098 w 269605"/>
                <a:gd name="connsiteY3" fmla="*/ 258590 h 355739"/>
                <a:gd name="connsiteX4" fmla="*/ 118094 w 269605"/>
                <a:gd name="connsiteY4" fmla="*/ 283754 h 355739"/>
                <a:gd name="connsiteX5" fmla="*/ 7416 w 269605"/>
                <a:gd name="connsiteY5" fmla="*/ 254898 h 355739"/>
                <a:gd name="connsiteX6" fmla="*/ 7416 w 269605"/>
                <a:gd name="connsiteY6" fmla="*/ 330483 h 355739"/>
                <a:gd name="connsiteX7" fmla="*/ 129978 w 269605"/>
                <a:gd name="connsiteY7" fmla="*/ 355740 h 355739"/>
                <a:gd name="connsiteX8" fmla="*/ 269605 w 269605"/>
                <a:gd name="connsiteY8" fmla="*/ 244472 h 355739"/>
                <a:gd name="connsiteX9" fmla="*/ 99539 w 269605"/>
                <a:gd name="connsiteY9" fmla="*/ 91099 h 355739"/>
                <a:gd name="connsiteX10" fmla="*/ 138169 w 269605"/>
                <a:gd name="connsiteY10" fmla="*/ 63825 h 355739"/>
                <a:gd name="connsiteX11" fmla="*/ 252540 w 269605"/>
                <a:gd name="connsiteY11" fmla="*/ 102456 h 355739"/>
                <a:gd name="connsiteX12" fmla="*/ 252540 w 269605"/>
                <a:gd name="connsiteY12" fmla="*/ 25195 h 35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605" h="355739">
                  <a:moveTo>
                    <a:pt x="252540" y="25257"/>
                  </a:moveTo>
                  <a:cubicBezTo>
                    <a:pt x="216888" y="7447"/>
                    <a:pt x="184960" y="0"/>
                    <a:pt x="141862" y="0"/>
                  </a:cubicBezTo>
                  <a:cubicBezTo>
                    <a:pt x="57185" y="0"/>
                    <a:pt x="0" y="42354"/>
                    <a:pt x="0" y="106210"/>
                  </a:cubicBezTo>
                  <a:cubicBezTo>
                    <a:pt x="0" y="217912"/>
                    <a:pt x="170098" y="209038"/>
                    <a:pt x="170098" y="258590"/>
                  </a:cubicBezTo>
                  <a:cubicBezTo>
                    <a:pt x="170098" y="274104"/>
                    <a:pt x="150053" y="283754"/>
                    <a:pt x="118094" y="283754"/>
                  </a:cubicBezTo>
                  <a:cubicBezTo>
                    <a:pt x="77261" y="283754"/>
                    <a:pt x="42354" y="269698"/>
                    <a:pt x="7416" y="254898"/>
                  </a:cubicBezTo>
                  <a:lnTo>
                    <a:pt x="7416" y="330483"/>
                  </a:lnTo>
                  <a:cubicBezTo>
                    <a:pt x="22278" y="338643"/>
                    <a:pt x="75027" y="355740"/>
                    <a:pt x="129978" y="355740"/>
                  </a:cubicBezTo>
                  <a:cubicBezTo>
                    <a:pt x="219122" y="355740"/>
                    <a:pt x="269605" y="315620"/>
                    <a:pt x="269605" y="244472"/>
                  </a:cubicBezTo>
                  <a:cubicBezTo>
                    <a:pt x="269605" y="130567"/>
                    <a:pt x="99539" y="129078"/>
                    <a:pt x="99539" y="91099"/>
                  </a:cubicBezTo>
                  <a:cubicBezTo>
                    <a:pt x="99539" y="66835"/>
                    <a:pt x="124052" y="63825"/>
                    <a:pt x="138169" y="63825"/>
                  </a:cubicBezTo>
                  <a:cubicBezTo>
                    <a:pt x="159703" y="63825"/>
                    <a:pt x="205749" y="72917"/>
                    <a:pt x="252540" y="102456"/>
                  </a:cubicBezTo>
                  <a:lnTo>
                    <a:pt x="252540" y="25195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582323" y="471545"/>
              <a:ext cx="343297" cy="487703"/>
            </a:xfrm>
            <a:custGeom>
              <a:avLst/>
              <a:gdLst>
                <a:gd name="connsiteX0" fmla="*/ 107700 w 343297"/>
                <a:gd name="connsiteY0" fmla="*/ 0 h 487703"/>
                <a:gd name="connsiteX1" fmla="*/ 0 w 343297"/>
                <a:gd name="connsiteY1" fmla="*/ 35000 h 487703"/>
                <a:gd name="connsiteX2" fmla="*/ 0 w 343297"/>
                <a:gd name="connsiteY2" fmla="*/ 487579 h 487703"/>
                <a:gd name="connsiteX3" fmla="*/ 107700 w 343297"/>
                <a:gd name="connsiteY3" fmla="*/ 487579 h 487703"/>
                <a:gd name="connsiteX4" fmla="*/ 107700 w 343297"/>
                <a:gd name="connsiteY4" fmla="*/ 269202 h 487703"/>
                <a:gd name="connsiteX5" fmla="*/ 179747 w 343297"/>
                <a:gd name="connsiteY5" fmla="*/ 217229 h 487703"/>
                <a:gd name="connsiteX6" fmla="*/ 235598 w 343297"/>
                <a:gd name="connsiteY6" fmla="*/ 292225 h 487703"/>
                <a:gd name="connsiteX7" fmla="*/ 235598 w 343297"/>
                <a:gd name="connsiteY7" fmla="*/ 487703 h 487703"/>
                <a:gd name="connsiteX8" fmla="*/ 343298 w 343297"/>
                <a:gd name="connsiteY8" fmla="*/ 487703 h 487703"/>
                <a:gd name="connsiteX9" fmla="*/ 343298 w 343297"/>
                <a:gd name="connsiteY9" fmla="*/ 269202 h 487703"/>
                <a:gd name="connsiteX10" fmla="*/ 217757 w 343297"/>
                <a:gd name="connsiteY10" fmla="*/ 138479 h 487703"/>
                <a:gd name="connsiteX11" fmla="*/ 109158 w 343297"/>
                <a:gd name="connsiteY11" fmla="*/ 195665 h 487703"/>
                <a:gd name="connsiteX12" fmla="*/ 107668 w 343297"/>
                <a:gd name="connsiteY12" fmla="*/ 195665 h 487703"/>
                <a:gd name="connsiteX13" fmla="*/ 107668 w 343297"/>
                <a:gd name="connsiteY13" fmla="*/ 0 h 48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297" h="487703">
                  <a:moveTo>
                    <a:pt x="107700" y="0"/>
                  </a:moveTo>
                  <a:lnTo>
                    <a:pt x="0" y="35000"/>
                  </a:lnTo>
                  <a:lnTo>
                    <a:pt x="0" y="487579"/>
                  </a:lnTo>
                  <a:lnTo>
                    <a:pt x="107700" y="487579"/>
                  </a:lnTo>
                  <a:lnTo>
                    <a:pt x="107700" y="269202"/>
                  </a:lnTo>
                  <a:cubicBezTo>
                    <a:pt x="132956" y="232806"/>
                    <a:pt x="154521" y="217229"/>
                    <a:pt x="179747" y="217229"/>
                  </a:cubicBezTo>
                  <a:cubicBezTo>
                    <a:pt x="213196" y="217229"/>
                    <a:pt x="235598" y="240997"/>
                    <a:pt x="235598" y="292225"/>
                  </a:cubicBezTo>
                  <a:lnTo>
                    <a:pt x="235598" y="487703"/>
                  </a:lnTo>
                  <a:lnTo>
                    <a:pt x="343298" y="487703"/>
                  </a:lnTo>
                  <a:lnTo>
                    <a:pt x="343298" y="269202"/>
                  </a:lnTo>
                  <a:cubicBezTo>
                    <a:pt x="343298" y="176365"/>
                    <a:pt x="280155" y="138479"/>
                    <a:pt x="217757" y="138479"/>
                  </a:cubicBezTo>
                  <a:cubicBezTo>
                    <a:pt x="175434" y="138479"/>
                    <a:pt x="140527" y="156321"/>
                    <a:pt x="109158" y="195665"/>
                  </a:cubicBezTo>
                  <a:lnTo>
                    <a:pt x="107668" y="195665"/>
                  </a:lnTo>
                  <a:lnTo>
                    <a:pt x="107668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516251" y="1019661"/>
              <a:ext cx="71179" cy="76360"/>
            </a:xfrm>
            <a:custGeom>
              <a:avLst/>
              <a:gdLst>
                <a:gd name="connsiteX0" fmla="*/ 71179 w 71179"/>
                <a:gd name="connsiteY0" fmla="*/ 0 h 76360"/>
                <a:gd name="connsiteX1" fmla="*/ 60971 w 71179"/>
                <a:gd name="connsiteY1" fmla="*/ 0 h 76360"/>
                <a:gd name="connsiteX2" fmla="*/ 35590 w 71179"/>
                <a:gd name="connsiteY2" fmla="*/ 31370 h 76360"/>
                <a:gd name="connsiteX3" fmla="*/ 10270 w 71179"/>
                <a:gd name="connsiteY3" fmla="*/ 0 h 76360"/>
                <a:gd name="connsiteX4" fmla="*/ 0 w 71179"/>
                <a:gd name="connsiteY4" fmla="*/ 0 h 76360"/>
                <a:gd name="connsiteX5" fmla="*/ 0 w 71179"/>
                <a:gd name="connsiteY5" fmla="*/ 76361 h 76360"/>
                <a:gd name="connsiteX6" fmla="*/ 10953 w 71179"/>
                <a:gd name="connsiteY6" fmla="*/ 76361 h 76360"/>
                <a:gd name="connsiteX7" fmla="*/ 10953 w 71179"/>
                <a:gd name="connsiteY7" fmla="*/ 16910 h 76360"/>
                <a:gd name="connsiteX8" fmla="*/ 11170 w 71179"/>
                <a:gd name="connsiteY8" fmla="*/ 16910 h 76360"/>
                <a:gd name="connsiteX9" fmla="*/ 34690 w 71179"/>
                <a:gd name="connsiteY9" fmla="*/ 46480 h 76360"/>
                <a:gd name="connsiteX10" fmla="*/ 36458 w 71179"/>
                <a:gd name="connsiteY10" fmla="*/ 46480 h 76360"/>
                <a:gd name="connsiteX11" fmla="*/ 59978 w 71179"/>
                <a:gd name="connsiteY11" fmla="*/ 16910 h 76360"/>
                <a:gd name="connsiteX12" fmla="*/ 60195 w 71179"/>
                <a:gd name="connsiteY12" fmla="*/ 16910 h 76360"/>
                <a:gd name="connsiteX13" fmla="*/ 60195 w 71179"/>
                <a:gd name="connsiteY13" fmla="*/ 76361 h 76360"/>
                <a:gd name="connsiteX14" fmla="*/ 71179 w 71179"/>
                <a:gd name="connsiteY14" fmla="*/ 76361 h 76360"/>
                <a:gd name="connsiteX15" fmla="*/ 71179 w 71179"/>
                <a:gd name="connsiteY15" fmla="*/ 0 h 76360"/>
                <a:gd name="connsiteX16" fmla="*/ 71179 w 71179"/>
                <a:gd name="connsiteY16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179" h="76360">
                  <a:moveTo>
                    <a:pt x="71179" y="0"/>
                  </a:moveTo>
                  <a:lnTo>
                    <a:pt x="60971" y="0"/>
                  </a:lnTo>
                  <a:lnTo>
                    <a:pt x="35590" y="31370"/>
                  </a:lnTo>
                  <a:lnTo>
                    <a:pt x="10270" y="0"/>
                  </a:lnTo>
                  <a:lnTo>
                    <a:pt x="0" y="0"/>
                  </a:lnTo>
                  <a:lnTo>
                    <a:pt x="0" y="76361"/>
                  </a:lnTo>
                  <a:lnTo>
                    <a:pt x="10953" y="76361"/>
                  </a:lnTo>
                  <a:lnTo>
                    <a:pt x="10953" y="16910"/>
                  </a:lnTo>
                  <a:lnTo>
                    <a:pt x="11170" y="16910"/>
                  </a:lnTo>
                  <a:lnTo>
                    <a:pt x="34690" y="46480"/>
                  </a:lnTo>
                  <a:lnTo>
                    <a:pt x="36458" y="46480"/>
                  </a:lnTo>
                  <a:lnTo>
                    <a:pt x="59978" y="16910"/>
                  </a:lnTo>
                  <a:lnTo>
                    <a:pt x="60195" y="16910"/>
                  </a:lnTo>
                  <a:lnTo>
                    <a:pt x="60195" y="76361"/>
                  </a:lnTo>
                  <a:lnTo>
                    <a:pt x="71179" y="76361"/>
                  </a:lnTo>
                  <a:lnTo>
                    <a:pt x="71179" y="0"/>
                  </a:lnTo>
                  <a:lnTo>
                    <a:pt x="71179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597201" y="1044720"/>
              <a:ext cx="43194" cy="52358"/>
            </a:xfrm>
            <a:custGeom>
              <a:avLst/>
              <a:gdLst>
                <a:gd name="connsiteX0" fmla="*/ 43102 w 43194"/>
                <a:gd name="connsiteY0" fmla="*/ 42334 h 52358"/>
                <a:gd name="connsiteX1" fmla="*/ 37858 w 43194"/>
                <a:gd name="connsiteY1" fmla="*/ 45034 h 52358"/>
                <a:gd name="connsiteX2" fmla="*/ 35934 w 43194"/>
                <a:gd name="connsiteY2" fmla="*/ 42458 h 52358"/>
                <a:gd name="connsiteX3" fmla="*/ 35934 w 43194"/>
                <a:gd name="connsiteY3" fmla="*/ 16581 h 52358"/>
                <a:gd name="connsiteX4" fmla="*/ 17689 w 43194"/>
                <a:gd name="connsiteY4" fmla="*/ 43 h 52358"/>
                <a:gd name="connsiteX5" fmla="*/ 1027 w 43194"/>
                <a:gd name="connsiteY5" fmla="*/ 6869 h 52358"/>
                <a:gd name="connsiteX6" fmla="*/ 1027 w 43194"/>
                <a:gd name="connsiteY6" fmla="*/ 17698 h 52358"/>
                <a:gd name="connsiteX7" fmla="*/ 16914 w 43194"/>
                <a:gd name="connsiteY7" fmla="*/ 9444 h 52358"/>
                <a:gd name="connsiteX8" fmla="*/ 25974 w 43194"/>
                <a:gd name="connsiteY8" fmla="*/ 18287 h 52358"/>
                <a:gd name="connsiteX9" fmla="*/ 25974 w 43194"/>
                <a:gd name="connsiteY9" fmla="*/ 20956 h 52358"/>
                <a:gd name="connsiteX10" fmla="*/ 17131 w 43194"/>
                <a:gd name="connsiteY10" fmla="*/ 24059 h 52358"/>
                <a:gd name="connsiteX11" fmla="*/ 3 w 43194"/>
                <a:gd name="connsiteY11" fmla="*/ 39945 h 52358"/>
                <a:gd name="connsiteX12" fmla="*/ 11850 w 43194"/>
                <a:gd name="connsiteY12" fmla="*/ 52356 h 52358"/>
                <a:gd name="connsiteX13" fmla="*/ 12415 w 43194"/>
                <a:gd name="connsiteY13" fmla="*/ 52356 h 52358"/>
                <a:gd name="connsiteX14" fmla="*/ 25974 w 43194"/>
                <a:gd name="connsiteY14" fmla="*/ 47206 h 52358"/>
                <a:gd name="connsiteX15" fmla="*/ 33576 w 43194"/>
                <a:gd name="connsiteY15" fmla="*/ 52356 h 52358"/>
                <a:gd name="connsiteX16" fmla="*/ 43195 w 43194"/>
                <a:gd name="connsiteY16" fmla="*/ 48447 h 52358"/>
                <a:gd name="connsiteX17" fmla="*/ 43195 w 43194"/>
                <a:gd name="connsiteY17" fmla="*/ 42396 h 52358"/>
                <a:gd name="connsiteX18" fmla="*/ 25974 w 43194"/>
                <a:gd name="connsiteY18" fmla="*/ 41093 h 52358"/>
                <a:gd name="connsiteX19" fmla="*/ 17255 w 43194"/>
                <a:gd name="connsiteY19" fmla="*/ 45251 h 52358"/>
                <a:gd name="connsiteX20" fmla="*/ 10091 w 43194"/>
                <a:gd name="connsiteY20" fmla="*/ 38713 h 52358"/>
                <a:gd name="connsiteX21" fmla="*/ 10088 w 43194"/>
                <a:gd name="connsiteY21" fmla="*/ 38207 h 52358"/>
                <a:gd name="connsiteX22" fmla="*/ 25974 w 43194"/>
                <a:gd name="connsiteY22" fmla="*/ 26448 h 52358"/>
                <a:gd name="connsiteX23" fmla="*/ 25974 w 43194"/>
                <a:gd name="connsiteY23" fmla="*/ 41093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94" h="52358">
                  <a:moveTo>
                    <a:pt x="43102" y="42334"/>
                  </a:moveTo>
                  <a:cubicBezTo>
                    <a:pt x="41603" y="43653"/>
                    <a:pt x="39803" y="44581"/>
                    <a:pt x="37858" y="45034"/>
                  </a:cubicBezTo>
                  <a:cubicBezTo>
                    <a:pt x="36617" y="45034"/>
                    <a:pt x="35934" y="44351"/>
                    <a:pt x="35934" y="42458"/>
                  </a:cubicBezTo>
                  <a:lnTo>
                    <a:pt x="35934" y="16581"/>
                  </a:lnTo>
                  <a:cubicBezTo>
                    <a:pt x="35934" y="5162"/>
                    <a:pt x="27898" y="43"/>
                    <a:pt x="17689" y="43"/>
                  </a:cubicBezTo>
                  <a:cubicBezTo>
                    <a:pt x="11381" y="-364"/>
                    <a:pt x="5238" y="2156"/>
                    <a:pt x="1027" y="6869"/>
                  </a:cubicBezTo>
                  <a:lnTo>
                    <a:pt x="1027" y="17698"/>
                  </a:lnTo>
                  <a:cubicBezTo>
                    <a:pt x="4800" y="12684"/>
                    <a:pt x="10643" y="9649"/>
                    <a:pt x="16914" y="9444"/>
                  </a:cubicBezTo>
                  <a:cubicBezTo>
                    <a:pt x="23119" y="9444"/>
                    <a:pt x="25974" y="11988"/>
                    <a:pt x="25974" y="18287"/>
                  </a:cubicBezTo>
                  <a:lnTo>
                    <a:pt x="25974" y="20956"/>
                  </a:lnTo>
                  <a:lnTo>
                    <a:pt x="17131" y="24059"/>
                  </a:lnTo>
                  <a:cubicBezTo>
                    <a:pt x="9095" y="26975"/>
                    <a:pt x="3" y="29985"/>
                    <a:pt x="3" y="39945"/>
                  </a:cubicBezTo>
                  <a:cubicBezTo>
                    <a:pt x="-152" y="46644"/>
                    <a:pt x="5151" y="52201"/>
                    <a:pt x="11850" y="52356"/>
                  </a:cubicBezTo>
                  <a:cubicBezTo>
                    <a:pt x="12039" y="52359"/>
                    <a:pt x="12225" y="52359"/>
                    <a:pt x="12415" y="52356"/>
                  </a:cubicBezTo>
                  <a:cubicBezTo>
                    <a:pt x="17392" y="52245"/>
                    <a:pt x="22179" y="50426"/>
                    <a:pt x="25974" y="47206"/>
                  </a:cubicBezTo>
                  <a:cubicBezTo>
                    <a:pt x="26874" y="50805"/>
                    <a:pt x="29077" y="52356"/>
                    <a:pt x="33576" y="52356"/>
                  </a:cubicBezTo>
                  <a:cubicBezTo>
                    <a:pt x="36679" y="52356"/>
                    <a:pt x="38603" y="51457"/>
                    <a:pt x="43195" y="48447"/>
                  </a:cubicBezTo>
                  <a:lnTo>
                    <a:pt x="43195" y="42396"/>
                  </a:lnTo>
                  <a:close/>
                  <a:moveTo>
                    <a:pt x="25974" y="41093"/>
                  </a:moveTo>
                  <a:cubicBezTo>
                    <a:pt x="23724" y="43569"/>
                    <a:pt x="20594" y="45062"/>
                    <a:pt x="17255" y="45251"/>
                  </a:cubicBezTo>
                  <a:cubicBezTo>
                    <a:pt x="13473" y="45425"/>
                    <a:pt x="10264" y="42496"/>
                    <a:pt x="10091" y="38713"/>
                  </a:cubicBezTo>
                  <a:cubicBezTo>
                    <a:pt x="10084" y="38546"/>
                    <a:pt x="10081" y="38375"/>
                    <a:pt x="10088" y="38207"/>
                  </a:cubicBezTo>
                  <a:cubicBezTo>
                    <a:pt x="10088" y="32250"/>
                    <a:pt x="17472" y="29364"/>
                    <a:pt x="25974" y="26448"/>
                  </a:cubicBezTo>
                  <a:lnTo>
                    <a:pt x="25974" y="410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1647904" y="1044670"/>
              <a:ext cx="42167" cy="51351"/>
            </a:xfrm>
            <a:custGeom>
              <a:avLst/>
              <a:gdLst>
                <a:gd name="connsiteX0" fmla="*/ 9960 w 42167"/>
                <a:gd name="connsiteY0" fmla="*/ 1086 h 51351"/>
                <a:gd name="connsiteX1" fmla="*/ 0 w 42167"/>
                <a:gd name="connsiteY1" fmla="*/ 1086 h 51351"/>
                <a:gd name="connsiteX2" fmla="*/ 0 w 42167"/>
                <a:gd name="connsiteY2" fmla="*/ 51352 h 51351"/>
                <a:gd name="connsiteX3" fmla="*/ 9960 w 42167"/>
                <a:gd name="connsiteY3" fmla="*/ 51352 h 51351"/>
                <a:gd name="connsiteX4" fmla="*/ 9960 w 42167"/>
                <a:gd name="connsiteY4" fmla="*/ 15297 h 51351"/>
                <a:gd name="connsiteX5" fmla="*/ 22371 w 42167"/>
                <a:gd name="connsiteY5" fmla="*/ 8036 h 51351"/>
                <a:gd name="connsiteX6" fmla="*/ 32207 w 42167"/>
                <a:gd name="connsiteY6" fmla="*/ 20230 h 51351"/>
                <a:gd name="connsiteX7" fmla="*/ 32207 w 42167"/>
                <a:gd name="connsiteY7" fmla="*/ 51259 h 51351"/>
                <a:gd name="connsiteX8" fmla="*/ 42168 w 42167"/>
                <a:gd name="connsiteY8" fmla="*/ 51259 h 51351"/>
                <a:gd name="connsiteX9" fmla="*/ 42168 w 42167"/>
                <a:gd name="connsiteY9" fmla="*/ 20230 h 51351"/>
                <a:gd name="connsiteX10" fmla="*/ 25040 w 42167"/>
                <a:gd name="connsiteY10" fmla="*/ 0 h 51351"/>
                <a:gd name="connsiteX11" fmla="*/ 10053 w 42167"/>
                <a:gd name="connsiteY11" fmla="*/ 7602 h 51351"/>
                <a:gd name="connsiteX12" fmla="*/ 9960 w 42167"/>
                <a:gd name="connsiteY12" fmla="*/ 7602 h 51351"/>
                <a:gd name="connsiteX13" fmla="*/ 9960 w 42167"/>
                <a:gd name="connsiteY13" fmla="*/ 993 h 5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67" h="51351">
                  <a:moveTo>
                    <a:pt x="9960" y="1086"/>
                  </a:moveTo>
                  <a:lnTo>
                    <a:pt x="0" y="1086"/>
                  </a:lnTo>
                  <a:lnTo>
                    <a:pt x="0" y="51352"/>
                  </a:lnTo>
                  <a:lnTo>
                    <a:pt x="9960" y="51352"/>
                  </a:lnTo>
                  <a:lnTo>
                    <a:pt x="9960" y="15297"/>
                  </a:lnTo>
                  <a:cubicBezTo>
                    <a:pt x="14645" y="10053"/>
                    <a:pt x="18121" y="8036"/>
                    <a:pt x="22371" y="8036"/>
                  </a:cubicBezTo>
                  <a:cubicBezTo>
                    <a:pt x="28422" y="8036"/>
                    <a:pt x="32207" y="12846"/>
                    <a:pt x="32207" y="20230"/>
                  </a:cubicBezTo>
                  <a:lnTo>
                    <a:pt x="32207" y="51259"/>
                  </a:lnTo>
                  <a:lnTo>
                    <a:pt x="42168" y="51259"/>
                  </a:lnTo>
                  <a:lnTo>
                    <a:pt x="42168" y="20230"/>
                  </a:lnTo>
                  <a:cubicBezTo>
                    <a:pt x="42168" y="6485"/>
                    <a:pt x="34566" y="0"/>
                    <a:pt x="25040" y="0"/>
                  </a:cubicBezTo>
                  <a:cubicBezTo>
                    <a:pt x="19151" y="130"/>
                    <a:pt x="13637" y="2926"/>
                    <a:pt x="10053" y="7602"/>
                  </a:cubicBezTo>
                  <a:lnTo>
                    <a:pt x="9960" y="7602"/>
                  </a:lnTo>
                  <a:lnTo>
                    <a:pt x="9960" y="9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1698539" y="1044720"/>
              <a:ext cx="43194" cy="52358"/>
            </a:xfrm>
            <a:custGeom>
              <a:avLst/>
              <a:gdLst>
                <a:gd name="connsiteX0" fmla="*/ 43102 w 43194"/>
                <a:gd name="connsiteY0" fmla="*/ 42334 h 52358"/>
                <a:gd name="connsiteX1" fmla="*/ 37827 w 43194"/>
                <a:gd name="connsiteY1" fmla="*/ 45034 h 52358"/>
                <a:gd name="connsiteX2" fmla="*/ 35934 w 43194"/>
                <a:gd name="connsiteY2" fmla="*/ 42458 h 52358"/>
                <a:gd name="connsiteX3" fmla="*/ 35934 w 43194"/>
                <a:gd name="connsiteY3" fmla="*/ 16581 h 52358"/>
                <a:gd name="connsiteX4" fmla="*/ 17690 w 43194"/>
                <a:gd name="connsiteY4" fmla="*/ 43 h 52358"/>
                <a:gd name="connsiteX5" fmla="*/ 1027 w 43194"/>
                <a:gd name="connsiteY5" fmla="*/ 6869 h 52358"/>
                <a:gd name="connsiteX6" fmla="*/ 1027 w 43194"/>
                <a:gd name="connsiteY6" fmla="*/ 17698 h 52358"/>
                <a:gd name="connsiteX7" fmla="*/ 16914 w 43194"/>
                <a:gd name="connsiteY7" fmla="*/ 9444 h 52358"/>
                <a:gd name="connsiteX8" fmla="*/ 25974 w 43194"/>
                <a:gd name="connsiteY8" fmla="*/ 18287 h 52358"/>
                <a:gd name="connsiteX9" fmla="*/ 25974 w 43194"/>
                <a:gd name="connsiteY9" fmla="*/ 20956 h 52358"/>
                <a:gd name="connsiteX10" fmla="*/ 17131 w 43194"/>
                <a:gd name="connsiteY10" fmla="*/ 24059 h 52358"/>
                <a:gd name="connsiteX11" fmla="*/ 3 w 43194"/>
                <a:gd name="connsiteY11" fmla="*/ 39945 h 52358"/>
                <a:gd name="connsiteX12" fmla="*/ 11850 w 43194"/>
                <a:gd name="connsiteY12" fmla="*/ 52356 h 52358"/>
                <a:gd name="connsiteX13" fmla="*/ 12415 w 43194"/>
                <a:gd name="connsiteY13" fmla="*/ 52356 h 52358"/>
                <a:gd name="connsiteX14" fmla="*/ 25943 w 43194"/>
                <a:gd name="connsiteY14" fmla="*/ 47206 h 52358"/>
                <a:gd name="connsiteX15" fmla="*/ 33576 w 43194"/>
                <a:gd name="connsiteY15" fmla="*/ 52356 h 52358"/>
                <a:gd name="connsiteX16" fmla="*/ 43195 w 43194"/>
                <a:gd name="connsiteY16" fmla="*/ 48447 h 52358"/>
                <a:gd name="connsiteX17" fmla="*/ 43195 w 43194"/>
                <a:gd name="connsiteY17" fmla="*/ 42396 h 52358"/>
                <a:gd name="connsiteX18" fmla="*/ 25974 w 43194"/>
                <a:gd name="connsiteY18" fmla="*/ 41093 h 52358"/>
                <a:gd name="connsiteX19" fmla="*/ 17255 w 43194"/>
                <a:gd name="connsiteY19" fmla="*/ 45251 h 52358"/>
                <a:gd name="connsiteX20" fmla="*/ 10091 w 43194"/>
                <a:gd name="connsiteY20" fmla="*/ 38713 h 52358"/>
                <a:gd name="connsiteX21" fmla="*/ 10088 w 43194"/>
                <a:gd name="connsiteY21" fmla="*/ 38207 h 52358"/>
                <a:gd name="connsiteX22" fmla="*/ 25974 w 43194"/>
                <a:gd name="connsiteY22" fmla="*/ 26448 h 52358"/>
                <a:gd name="connsiteX23" fmla="*/ 25974 w 43194"/>
                <a:gd name="connsiteY23" fmla="*/ 41093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94" h="52358">
                  <a:moveTo>
                    <a:pt x="43102" y="42334"/>
                  </a:moveTo>
                  <a:cubicBezTo>
                    <a:pt x="41597" y="43662"/>
                    <a:pt x="39785" y="44590"/>
                    <a:pt x="37827" y="45034"/>
                  </a:cubicBezTo>
                  <a:cubicBezTo>
                    <a:pt x="36617" y="45034"/>
                    <a:pt x="35934" y="44351"/>
                    <a:pt x="35934" y="42458"/>
                  </a:cubicBezTo>
                  <a:lnTo>
                    <a:pt x="35934" y="16581"/>
                  </a:lnTo>
                  <a:cubicBezTo>
                    <a:pt x="35934" y="5162"/>
                    <a:pt x="27867" y="43"/>
                    <a:pt x="17690" y="43"/>
                  </a:cubicBezTo>
                  <a:cubicBezTo>
                    <a:pt x="11381" y="-364"/>
                    <a:pt x="5238" y="2156"/>
                    <a:pt x="1027" y="6869"/>
                  </a:cubicBezTo>
                  <a:lnTo>
                    <a:pt x="1027" y="17698"/>
                  </a:lnTo>
                  <a:cubicBezTo>
                    <a:pt x="4800" y="12684"/>
                    <a:pt x="10643" y="9649"/>
                    <a:pt x="16914" y="9444"/>
                  </a:cubicBezTo>
                  <a:cubicBezTo>
                    <a:pt x="23119" y="9444"/>
                    <a:pt x="25974" y="11988"/>
                    <a:pt x="25974" y="18287"/>
                  </a:cubicBezTo>
                  <a:lnTo>
                    <a:pt x="25974" y="20956"/>
                  </a:lnTo>
                  <a:lnTo>
                    <a:pt x="17131" y="24059"/>
                  </a:lnTo>
                  <a:cubicBezTo>
                    <a:pt x="9064" y="26975"/>
                    <a:pt x="3" y="29985"/>
                    <a:pt x="3" y="39945"/>
                  </a:cubicBezTo>
                  <a:cubicBezTo>
                    <a:pt x="-152" y="46644"/>
                    <a:pt x="5151" y="52201"/>
                    <a:pt x="11850" y="52356"/>
                  </a:cubicBezTo>
                  <a:cubicBezTo>
                    <a:pt x="12039" y="52359"/>
                    <a:pt x="12225" y="52359"/>
                    <a:pt x="12415" y="52356"/>
                  </a:cubicBezTo>
                  <a:cubicBezTo>
                    <a:pt x="17382" y="52254"/>
                    <a:pt x="22164" y="50436"/>
                    <a:pt x="25943" y="47206"/>
                  </a:cubicBezTo>
                  <a:cubicBezTo>
                    <a:pt x="26843" y="50805"/>
                    <a:pt x="29046" y="52356"/>
                    <a:pt x="33576" y="52356"/>
                  </a:cubicBezTo>
                  <a:cubicBezTo>
                    <a:pt x="36679" y="52356"/>
                    <a:pt x="38603" y="51457"/>
                    <a:pt x="43195" y="48447"/>
                  </a:cubicBezTo>
                  <a:lnTo>
                    <a:pt x="43195" y="42396"/>
                  </a:lnTo>
                  <a:close/>
                  <a:moveTo>
                    <a:pt x="25974" y="41093"/>
                  </a:moveTo>
                  <a:cubicBezTo>
                    <a:pt x="23721" y="43563"/>
                    <a:pt x="20594" y="45055"/>
                    <a:pt x="17255" y="45251"/>
                  </a:cubicBezTo>
                  <a:cubicBezTo>
                    <a:pt x="13473" y="45425"/>
                    <a:pt x="10264" y="42496"/>
                    <a:pt x="10091" y="38713"/>
                  </a:cubicBezTo>
                  <a:cubicBezTo>
                    <a:pt x="10085" y="38546"/>
                    <a:pt x="10081" y="38375"/>
                    <a:pt x="10088" y="38207"/>
                  </a:cubicBezTo>
                  <a:cubicBezTo>
                    <a:pt x="10088" y="32250"/>
                    <a:pt x="17472" y="29364"/>
                    <a:pt x="25974" y="26448"/>
                  </a:cubicBezTo>
                  <a:lnTo>
                    <a:pt x="25974" y="410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1742355" y="1045663"/>
              <a:ext cx="47101" cy="75988"/>
            </a:xfrm>
            <a:custGeom>
              <a:avLst/>
              <a:gdLst>
                <a:gd name="connsiteX0" fmla="*/ 47101 w 47101"/>
                <a:gd name="connsiteY0" fmla="*/ 93 h 75988"/>
                <a:gd name="connsiteX1" fmla="*/ 26405 w 47101"/>
                <a:gd name="connsiteY1" fmla="*/ 93 h 75988"/>
                <a:gd name="connsiteX2" fmla="*/ 4468 w 47101"/>
                <a:gd name="connsiteY2" fmla="*/ 17438 h 75988"/>
                <a:gd name="connsiteX3" fmla="*/ 7136 w 47101"/>
                <a:gd name="connsiteY3" fmla="*/ 26746 h 75988"/>
                <a:gd name="connsiteX4" fmla="*/ 15545 w 47101"/>
                <a:gd name="connsiteY4" fmla="*/ 33169 h 75988"/>
                <a:gd name="connsiteX5" fmla="*/ 15545 w 47101"/>
                <a:gd name="connsiteY5" fmla="*/ 33418 h 75988"/>
                <a:gd name="connsiteX6" fmla="*/ 7602 w 47101"/>
                <a:gd name="connsiteY6" fmla="*/ 40554 h 75988"/>
                <a:gd name="connsiteX7" fmla="*/ 12628 w 47101"/>
                <a:gd name="connsiteY7" fmla="*/ 46946 h 75988"/>
                <a:gd name="connsiteX8" fmla="*/ 0 w 47101"/>
                <a:gd name="connsiteY8" fmla="*/ 60785 h 75988"/>
                <a:gd name="connsiteX9" fmla="*/ 23147 w 47101"/>
                <a:gd name="connsiteY9" fmla="*/ 75988 h 75988"/>
                <a:gd name="connsiteX10" fmla="*/ 46884 w 47101"/>
                <a:gd name="connsiteY10" fmla="*/ 60009 h 75988"/>
                <a:gd name="connsiteX11" fmla="*/ 32332 w 47101"/>
                <a:gd name="connsiteY11" fmla="*/ 46046 h 75988"/>
                <a:gd name="connsiteX12" fmla="*/ 17003 w 47101"/>
                <a:gd name="connsiteY12" fmla="*/ 39561 h 75988"/>
                <a:gd name="connsiteX13" fmla="*/ 37358 w 47101"/>
                <a:gd name="connsiteY13" fmla="*/ 30035 h 75988"/>
                <a:gd name="connsiteX14" fmla="*/ 42074 w 47101"/>
                <a:gd name="connsiteY14" fmla="*/ 18710 h 75988"/>
                <a:gd name="connsiteX15" fmla="*/ 36800 w 47101"/>
                <a:gd name="connsiteY15" fmla="*/ 7726 h 75988"/>
                <a:gd name="connsiteX16" fmla="*/ 47101 w 47101"/>
                <a:gd name="connsiteY16" fmla="*/ 7726 h 75988"/>
                <a:gd name="connsiteX17" fmla="*/ 47101 w 47101"/>
                <a:gd name="connsiteY17" fmla="*/ 0 h 75988"/>
                <a:gd name="connsiteX18" fmla="*/ 33107 w 47101"/>
                <a:gd name="connsiteY18" fmla="*/ 17562 h 75988"/>
                <a:gd name="connsiteX19" fmla="*/ 22815 w 47101"/>
                <a:gd name="connsiteY19" fmla="*/ 26985 h 75988"/>
                <a:gd name="connsiteX20" fmla="*/ 13404 w 47101"/>
                <a:gd name="connsiteY20" fmla="*/ 17779 h 75988"/>
                <a:gd name="connsiteX21" fmla="*/ 23395 w 47101"/>
                <a:gd name="connsiteY21" fmla="*/ 8719 h 75988"/>
                <a:gd name="connsiteX22" fmla="*/ 33107 w 47101"/>
                <a:gd name="connsiteY22" fmla="*/ 17562 h 75988"/>
                <a:gd name="connsiteX23" fmla="*/ 37265 w 47101"/>
                <a:gd name="connsiteY23" fmla="*/ 61002 h 75988"/>
                <a:gd name="connsiteX24" fmla="*/ 23395 w 47101"/>
                <a:gd name="connsiteY24" fmla="*/ 68262 h 75988"/>
                <a:gd name="connsiteX25" fmla="*/ 9402 w 47101"/>
                <a:gd name="connsiteY25" fmla="*/ 60567 h 75988"/>
                <a:gd name="connsiteX26" fmla="*/ 20820 w 47101"/>
                <a:gd name="connsiteY26" fmla="*/ 52965 h 75988"/>
                <a:gd name="connsiteX27" fmla="*/ 37265 w 47101"/>
                <a:gd name="connsiteY27" fmla="*/ 61002 h 7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101" h="75988">
                  <a:moveTo>
                    <a:pt x="47101" y="93"/>
                  </a:moveTo>
                  <a:lnTo>
                    <a:pt x="26405" y="93"/>
                  </a:lnTo>
                  <a:cubicBezTo>
                    <a:pt x="12846" y="93"/>
                    <a:pt x="4468" y="6702"/>
                    <a:pt x="4468" y="17438"/>
                  </a:cubicBezTo>
                  <a:cubicBezTo>
                    <a:pt x="4390" y="20739"/>
                    <a:pt x="5321" y="23988"/>
                    <a:pt x="7136" y="26746"/>
                  </a:cubicBezTo>
                  <a:cubicBezTo>
                    <a:pt x="9281" y="29635"/>
                    <a:pt x="12194" y="31863"/>
                    <a:pt x="15545" y="33169"/>
                  </a:cubicBezTo>
                  <a:lnTo>
                    <a:pt x="15545" y="33418"/>
                  </a:lnTo>
                  <a:cubicBezTo>
                    <a:pt x="10736" y="34535"/>
                    <a:pt x="7602" y="37327"/>
                    <a:pt x="7602" y="40554"/>
                  </a:cubicBezTo>
                  <a:cubicBezTo>
                    <a:pt x="7602" y="42788"/>
                    <a:pt x="9153" y="44805"/>
                    <a:pt x="12628" y="46946"/>
                  </a:cubicBezTo>
                  <a:cubicBezTo>
                    <a:pt x="3910" y="49056"/>
                    <a:pt x="0" y="53431"/>
                    <a:pt x="0" y="60785"/>
                  </a:cubicBezTo>
                  <a:cubicBezTo>
                    <a:pt x="0" y="69628"/>
                    <a:pt x="9619" y="75988"/>
                    <a:pt x="23147" y="75988"/>
                  </a:cubicBezTo>
                  <a:cubicBezTo>
                    <a:pt x="38041" y="75988"/>
                    <a:pt x="46884" y="69969"/>
                    <a:pt x="46884" y="60009"/>
                  </a:cubicBezTo>
                  <a:cubicBezTo>
                    <a:pt x="46884" y="53648"/>
                    <a:pt x="43067" y="48156"/>
                    <a:pt x="32332" y="46046"/>
                  </a:cubicBezTo>
                  <a:cubicBezTo>
                    <a:pt x="22247" y="44029"/>
                    <a:pt x="17003" y="42354"/>
                    <a:pt x="17003" y="39561"/>
                  </a:cubicBezTo>
                  <a:cubicBezTo>
                    <a:pt x="17003" y="33635"/>
                    <a:pt x="30656" y="37203"/>
                    <a:pt x="37358" y="30035"/>
                  </a:cubicBezTo>
                  <a:cubicBezTo>
                    <a:pt x="40197" y="26923"/>
                    <a:pt x="41863" y="22918"/>
                    <a:pt x="42074" y="18710"/>
                  </a:cubicBezTo>
                  <a:cubicBezTo>
                    <a:pt x="42096" y="14434"/>
                    <a:pt x="40151" y="10385"/>
                    <a:pt x="36800" y="7726"/>
                  </a:cubicBezTo>
                  <a:lnTo>
                    <a:pt x="47101" y="7726"/>
                  </a:lnTo>
                  <a:lnTo>
                    <a:pt x="47101" y="0"/>
                  </a:lnTo>
                  <a:close/>
                  <a:moveTo>
                    <a:pt x="33107" y="17562"/>
                  </a:moveTo>
                  <a:cubicBezTo>
                    <a:pt x="32868" y="23007"/>
                    <a:pt x="28261" y="27224"/>
                    <a:pt x="22815" y="26985"/>
                  </a:cubicBezTo>
                  <a:cubicBezTo>
                    <a:pt x="17792" y="26765"/>
                    <a:pt x="13736" y="22800"/>
                    <a:pt x="13404" y="17779"/>
                  </a:cubicBezTo>
                  <a:cubicBezTo>
                    <a:pt x="13705" y="12539"/>
                    <a:pt x="18152" y="8508"/>
                    <a:pt x="23395" y="8719"/>
                  </a:cubicBezTo>
                  <a:cubicBezTo>
                    <a:pt x="28515" y="8489"/>
                    <a:pt x="32856" y="12442"/>
                    <a:pt x="33107" y="17562"/>
                  </a:cubicBezTo>
                  <a:close/>
                  <a:moveTo>
                    <a:pt x="37265" y="61002"/>
                  </a:moveTo>
                  <a:cubicBezTo>
                    <a:pt x="37265" y="65594"/>
                    <a:pt x="32114" y="68262"/>
                    <a:pt x="23395" y="68262"/>
                  </a:cubicBezTo>
                  <a:cubicBezTo>
                    <a:pt x="14676" y="68262"/>
                    <a:pt x="9402" y="65594"/>
                    <a:pt x="9402" y="60567"/>
                  </a:cubicBezTo>
                  <a:cubicBezTo>
                    <a:pt x="9402" y="56099"/>
                    <a:pt x="14087" y="52965"/>
                    <a:pt x="20820" y="52965"/>
                  </a:cubicBezTo>
                  <a:cubicBezTo>
                    <a:pt x="27026" y="52965"/>
                    <a:pt x="37265" y="54641"/>
                    <a:pt x="37265" y="61002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1793675" y="1044763"/>
              <a:ext cx="45208" cy="52275"/>
            </a:xfrm>
            <a:custGeom>
              <a:avLst/>
              <a:gdLst>
                <a:gd name="connsiteX0" fmla="*/ 44308 w 45208"/>
                <a:gd name="connsiteY0" fmla="*/ 36706 h 52275"/>
                <a:gd name="connsiteX1" fmla="*/ 26747 w 45208"/>
                <a:gd name="connsiteY1" fmla="*/ 42757 h 52275"/>
                <a:gd name="connsiteX2" fmla="*/ 9836 w 45208"/>
                <a:gd name="connsiteY2" fmla="*/ 27646 h 52275"/>
                <a:gd name="connsiteX3" fmla="*/ 45208 w 45208"/>
                <a:gd name="connsiteY3" fmla="*/ 27646 h 52275"/>
                <a:gd name="connsiteX4" fmla="*/ 23488 w 45208"/>
                <a:gd name="connsiteY4" fmla="*/ 0 h 52275"/>
                <a:gd name="connsiteX5" fmla="*/ 0 w 45208"/>
                <a:gd name="connsiteY5" fmla="*/ 25505 h 52275"/>
                <a:gd name="connsiteX6" fmla="*/ 24388 w 45208"/>
                <a:gd name="connsiteY6" fmla="*/ 52252 h 52275"/>
                <a:gd name="connsiteX7" fmla="*/ 44433 w 45208"/>
                <a:gd name="connsiteY7" fmla="*/ 46325 h 52275"/>
                <a:gd name="connsiteX8" fmla="*/ 44433 w 45208"/>
                <a:gd name="connsiteY8" fmla="*/ 36706 h 52275"/>
                <a:gd name="connsiteX9" fmla="*/ 10177 w 45208"/>
                <a:gd name="connsiteY9" fmla="*/ 21037 h 52275"/>
                <a:gd name="connsiteX10" fmla="*/ 23706 w 45208"/>
                <a:gd name="connsiteY10" fmla="*/ 8626 h 52275"/>
                <a:gd name="connsiteX11" fmla="*/ 35465 w 45208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08" h="52275">
                  <a:moveTo>
                    <a:pt x="44308" y="36706"/>
                  </a:moveTo>
                  <a:cubicBezTo>
                    <a:pt x="39176" y="40402"/>
                    <a:pt x="33067" y="42506"/>
                    <a:pt x="26747" y="42757"/>
                  </a:cubicBezTo>
                  <a:cubicBezTo>
                    <a:pt x="17097" y="42757"/>
                    <a:pt x="11387" y="37606"/>
                    <a:pt x="9836" y="27646"/>
                  </a:cubicBezTo>
                  <a:lnTo>
                    <a:pt x="45208" y="27646"/>
                  </a:lnTo>
                  <a:cubicBezTo>
                    <a:pt x="45208" y="9029"/>
                    <a:pt x="36676" y="0"/>
                    <a:pt x="23488" y="0"/>
                  </a:cubicBezTo>
                  <a:cubicBezTo>
                    <a:pt x="9619" y="0"/>
                    <a:pt x="0" y="10270"/>
                    <a:pt x="0" y="25505"/>
                  </a:cubicBezTo>
                  <a:cubicBezTo>
                    <a:pt x="0" y="39375"/>
                    <a:pt x="8719" y="52252"/>
                    <a:pt x="24388" y="52252"/>
                  </a:cubicBezTo>
                  <a:cubicBezTo>
                    <a:pt x="31537" y="52522"/>
                    <a:pt x="38581" y="50440"/>
                    <a:pt x="44433" y="46325"/>
                  </a:cubicBezTo>
                  <a:lnTo>
                    <a:pt x="44433" y="36706"/>
                  </a:lnTo>
                  <a:close/>
                  <a:moveTo>
                    <a:pt x="10177" y="21037"/>
                  </a:moveTo>
                  <a:cubicBezTo>
                    <a:pt x="11512" y="13094"/>
                    <a:pt x="16104" y="8626"/>
                    <a:pt x="23706" y="8626"/>
                  </a:cubicBezTo>
                  <a:cubicBezTo>
                    <a:pt x="30780" y="8626"/>
                    <a:pt x="35124" y="13435"/>
                    <a:pt x="35465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1847975" y="1044762"/>
              <a:ext cx="72978" cy="51259"/>
            </a:xfrm>
            <a:custGeom>
              <a:avLst/>
              <a:gdLst>
                <a:gd name="connsiteX0" fmla="*/ 0 w 72978"/>
                <a:gd name="connsiteY0" fmla="*/ 994 h 51259"/>
                <a:gd name="connsiteX1" fmla="*/ 0 w 72978"/>
                <a:gd name="connsiteY1" fmla="*/ 51260 h 51259"/>
                <a:gd name="connsiteX2" fmla="*/ 9960 w 72978"/>
                <a:gd name="connsiteY2" fmla="*/ 51260 h 51259"/>
                <a:gd name="connsiteX3" fmla="*/ 9960 w 72978"/>
                <a:gd name="connsiteY3" fmla="*/ 14770 h 51259"/>
                <a:gd name="connsiteX4" fmla="*/ 22372 w 72978"/>
                <a:gd name="connsiteY4" fmla="*/ 8378 h 51259"/>
                <a:gd name="connsiteX5" fmla="*/ 31432 w 72978"/>
                <a:gd name="connsiteY5" fmla="*/ 20014 h 51259"/>
                <a:gd name="connsiteX6" fmla="*/ 31432 w 72978"/>
                <a:gd name="connsiteY6" fmla="*/ 51260 h 51259"/>
                <a:gd name="connsiteX7" fmla="*/ 41392 w 72978"/>
                <a:gd name="connsiteY7" fmla="*/ 51260 h 51259"/>
                <a:gd name="connsiteX8" fmla="*/ 41392 w 72978"/>
                <a:gd name="connsiteY8" fmla="*/ 14770 h 51259"/>
                <a:gd name="connsiteX9" fmla="*/ 52593 w 72978"/>
                <a:gd name="connsiteY9" fmla="*/ 8378 h 51259"/>
                <a:gd name="connsiteX10" fmla="*/ 63019 w 72978"/>
                <a:gd name="connsiteY10" fmla="*/ 20138 h 51259"/>
                <a:gd name="connsiteX11" fmla="*/ 63019 w 72978"/>
                <a:gd name="connsiteY11" fmla="*/ 51166 h 51259"/>
                <a:gd name="connsiteX12" fmla="*/ 72979 w 72978"/>
                <a:gd name="connsiteY12" fmla="*/ 51166 h 51259"/>
                <a:gd name="connsiteX13" fmla="*/ 72979 w 72978"/>
                <a:gd name="connsiteY13" fmla="*/ 19673 h 51259"/>
                <a:gd name="connsiteX14" fmla="*/ 56285 w 72978"/>
                <a:gd name="connsiteY14" fmla="*/ 1 h 51259"/>
                <a:gd name="connsiteX15" fmla="*/ 39499 w 72978"/>
                <a:gd name="connsiteY15" fmla="*/ 9061 h 51259"/>
                <a:gd name="connsiteX16" fmla="*/ 24512 w 72978"/>
                <a:gd name="connsiteY16" fmla="*/ 1 h 51259"/>
                <a:gd name="connsiteX17" fmla="*/ 9836 w 72978"/>
                <a:gd name="connsiteY17" fmla="*/ 7603 h 51259"/>
                <a:gd name="connsiteX18" fmla="*/ 9836 w 72978"/>
                <a:gd name="connsiteY18" fmla="*/ 994 h 5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978" h="51259">
                  <a:moveTo>
                    <a:pt x="0" y="994"/>
                  </a:moveTo>
                  <a:lnTo>
                    <a:pt x="0" y="51260"/>
                  </a:lnTo>
                  <a:lnTo>
                    <a:pt x="9960" y="51260"/>
                  </a:lnTo>
                  <a:lnTo>
                    <a:pt x="9960" y="14770"/>
                  </a:lnTo>
                  <a:cubicBezTo>
                    <a:pt x="12784" y="10718"/>
                    <a:pt x="17432" y="8323"/>
                    <a:pt x="22372" y="8378"/>
                  </a:cubicBezTo>
                  <a:cubicBezTo>
                    <a:pt x="27305" y="8378"/>
                    <a:pt x="31432" y="11854"/>
                    <a:pt x="31432" y="20014"/>
                  </a:cubicBezTo>
                  <a:lnTo>
                    <a:pt x="31432" y="51260"/>
                  </a:lnTo>
                  <a:lnTo>
                    <a:pt x="41392" y="51260"/>
                  </a:lnTo>
                  <a:lnTo>
                    <a:pt x="41392" y="14770"/>
                  </a:lnTo>
                  <a:cubicBezTo>
                    <a:pt x="44991" y="11078"/>
                    <a:pt x="49366" y="8254"/>
                    <a:pt x="52593" y="8378"/>
                  </a:cubicBezTo>
                  <a:cubicBezTo>
                    <a:pt x="58302" y="8378"/>
                    <a:pt x="63019" y="12536"/>
                    <a:pt x="63019" y="20138"/>
                  </a:cubicBezTo>
                  <a:lnTo>
                    <a:pt x="63019" y="51166"/>
                  </a:lnTo>
                  <a:lnTo>
                    <a:pt x="72979" y="51166"/>
                  </a:lnTo>
                  <a:lnTo>
                    <a:pt x="72979" y="19673"/>
                  </a:lnTo>
                  <a:cubicBezTo>
                    <a:pt x="72979" y="7820"/>
                    <a:pt x="66494" y="1"/>
                    <a:pt x="56285" y="1"/>
                  </a:cubicBezTo>
                  <a:cubicBezTo>
                    <a:pt x="49118" y="1"/>
                    <a:pt x="43874" y="4127"/>
                    <a:pt x="39499" y="9061"/>
                  </a:cubicBezTo>
                  <a:cubicBezTo>
                    <a:pt x="36623" y="3448"/>
                    <a:pt x="30821" y="-58"/>
                    <a:pt x="24512" y="1"/>
                  </a:cubicBezTo>
                  <a:cubicBezTo>
                    <a:pt x="19796" y="1"/>
                    <a:pt x="14987" y="2452"/>
                    <a:pt x="9836" y="7603"/>
                  </a:cubicBezTo>
                  <a:lnTo>
                    <a:pt x="9836" y="994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1931193" y="1044763"/>
              <a:ext cx="45239" cy="52275"/>
            </a:xfrm>
            <a:custGeom>
              <a:avLst/>
              <a:gdLst>
                <a:gd name="connsiteX0" fmla="*/ 44371 w 45239"/>
                <a:gd name="connsiteY0" fmla="*/ 36706 h 52275"/>
                <a:gd name="connsiteX1" fmla="*/ 26777 w 45239"/>
                <a:gd name="connsiteY1" fmla="*/ 42757 h 52275"/>
                <a:gd name="connsiteX2" fmla="*/ 9898 w 45239"/>
                <a:gd name="connsiteY2" fmla="*/ 27646 h 52275"/>
                <a:gd name="connsiteX3" fmla="*/ 45239 w 45239"/>
                <a:gd name="connsiteY3" fmla="*/ 27646 h 52275"/>
                <a:gd name="connsiteX4" fmla="*/ 23520 w 45239"/>
                <a:gd name="connsiteY4" fmla="*/ 0 h 52275"/>
                <a:gd name="connsiteX5" fmla="*/ 0 w 45239"/>
                <a:gd name="connsiteY5" fmla="*/ 25505 h 52275"/>
                <a:gd name="connsiteX6" fmla="*/ 24419 w 45239"/>
                <a:gd name="connsiteY6" fmla="*/ 52252 h 52275"/>
                <a:gd name="connsiteX7" fmla="*/ 44464 w 45239"/>
                <a:gd name="connsiteY7" fmla="*/ 46325 h 52275"/>
                <a:gd name="connsiteX8" fmla="*/ 44464 w 45239"/>
                <a:gd name="connsiteY8" fmla="*/ 36706 h 52275"/>
                <a:gd name="connsiteX9" fmla="*/ 10239 w 45239"/>
                <a:gd name="connsiteY9" fmla="*/ 21037 h 52275"/>
                <a:gd name="connsiteX10" fmla="*/ 23768 w 45239"/>
                <a:gd name="connsiteY10" fmla="*/ 8626 h 52275"/>
                <a:gd name="connsiteX11" fmla="*/ 35528 w 45239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39" h="52275">
                  <a:moveTo>
                    <a:pt x="44371" y="36706"/>
                  </a:moveTo>
                  <a:cubicBezTo>
                    <a:pt x="39229" y="40408"/>
                    <a:pt x="33110" y="42512"/>
                    <a:pt x="26777" y="42757"/>
                  </a:cubicBezTo>
                  <a:cubicBezTo>
                    <a:pt x="17159" y="42757"/>
                    <a:pt x="11449" y="37606"/>
                    <a:pt x="9898" y="27646"/>
                  </a:cubicBezTo>
                  <a:lnTo>
                    <a:pt x="45239" y="27646"/>
                  </a:lnTo>
                  <a:cubicBezTo>
                    <a:pt x="45239" y="9029"/>
                    <a:pt x="36738" y="0"/>
                    <a:pt x="23520" y="0"/>
                  </a:cubicBezTo>
                  <a:cubicBezTo>
                    <a:pt x="9650" y="0"/>
                    <a:pt x="0" y="10270"/>
                    <a:pt x="0" y="25505"/>
                  </a:cubicBezTo>
                  <a:cubicBezTo>
                    <a:pt x="0" y="39375"/>
                    <a:pt x="8750" y="52252"/>
                    <a:pt x="24419" y="52252"/>
                  </a:cubicBezTo>
                  <a:cubicBezTo>
                    <a:pt x="31568" y="52522"/>
                    <a:pt x="38612" y="50440"/>
                    <a:pt x="44464" y="46325"/>
                  </a:cubicBezTo>
                  <a:lnTo>
                    <a:pt x="44464" y="36706"/>
                  </a:lnTo>
                  <a:close/>
                  <a:moveTo>
                    <a:pt x="10239" y="21037"/>
                  </a:moveTo>
                  <a:cubicBezTo>
                    <a:pt x="11574" y="13094"/>
                    <a:pt x="16166" y="8626"/>
                    <a:pt x="23768" y="8626"/>
                  </a:cubicBezTo>
                  <a:cubicBezTo>
                    <a:pt x="30811" y="8626"/>
                    <a:pt x="35186" y="13435"/>
                    <a:pt x="35528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1985772" y="1044670"/>
              <a:ext cx="42198" cy="51351"/>
            </a:xfrm>
            <a:custGeom>
              <a:avLst/>
              <a:gdLst>
                <a:gd name="connsiteX0" fmla="*/ 9960 w 42198"/>
                <a:gd name="connsiteY0" fmla="*/ 1086 h 51351"/>
                <a:gd name="connsiteX1" fmla="*/ 0 w 42198"/>
                <a:gd name="connsiteY1" fmla="*/ 1086 h 51351"/>
                <a:gd name="connsiteX2" fmla="*/ 0 w 42198"/>
                <a:gd name="connsiteY2" fmla="*/ 51352 h 51351"/>
                <a:gd name="connsiteX3" fmla="*/ 9960 w 42198"/>
                <a:gd name="connsiteY3" fmla="*/ 51352 h 51351"/>
                <a:gd name="connsiteX4" fmla="*/ 9960 w 42198"/>
                <a:gd name="connsiteY4" fmla="*/ 15297 h 51351"/>
                <a:gd name="connsiteX5" fmla="*/ 22372 w 42198"/>
                <a:gd name="connsiteY5" fmla="*/ 8036 h 51351"/>
                <a:gd name="connsiteX6" fmla="*/ 32239 w 42198"/>
                <a:gd name="connsiteY6" fmla="*/ 20230 h 51351"/>
                <a:gd name="connsiteX7" fmla="*/ 32239 w 42198"/>
                <a:gd name="connsiteY7" fmla="*/ 51259 h 51351"/>
                <a:gd name="connsiteX8" fmla="*/ 42199 w 42198"/>
                <a:gd name="connsiteY8" fmla="*/ 51259 h 51351"/>
                <a:gd name="connsiteX9" fmla="*/ 42199 w 42198"/>
                <a:gd name="connsiteY9" fmla="*/ 20230 h 51351"/>
                <a:gd name="connsiteX10" fmla="*/ 25071 w 42198"/>
                <a:gd name="connsiteY10" fmla="*/ 0 h 51351"/>
                <a:gd name="connsiteX11" fmla="*/ 10053 w 42198"/>
                <a:gd name="connsiteY11" fmla="*/ 7602 h 51351"/>
                <a:gd name="connsiteX12" fmla="*/ 9836 w 42198"/>
                <a:gd name="connsiteY12" fmla="*/ 7602 h 51351"/>
                <a:gd name="connsiteX13" fmla="*/ 9836 w 42198"/>
                <a:gd name="connsiteY13" fmla="*/ 993 h 5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98" h="51351">
                  <a:moveTo>
                    <a:pt x="9960" y="1086"/>
                  </a:moveTo>
                  <a:lnTo>
                    <a:pt x="0" y="1086"/>
                  </a:lnTo>
                  <a:lnTo>
                    <a:pt x="0" y="51352"/>
                  </a:lnTo>
                  <a:lnTo>
                    <a:pt x="9960" y="51352"/>
                  </a:lnTo>
                  <a:lnTo>
                    <a:pt x="9960" y="15297"/>
                  </a:lnTo>
                  <a:cubicBezTo>
                    <a:pt x="14676" y="10053"/>
                    <a:pt x="18152" y="8036"/>
                    <a:pt x="22372" y="8036"/>
                  </a:cubicBezTo>
                  <a:cubicBezTo>
                    <a:pt x="28422" y="8036"/>
                    <a:pt x="32239" y="12846"/>
                    <a:pt x="32239" y="20230"/>
                  </a:cubicBezTo>
                  <a:lnTo>
                    <a:pt x="32239" y="51259"/>
                  </a:lnTo>
                  <a:lnTo>
                    <a:pt x="42199" y="51259"/>
                  </a:lnTo>
                  <a:lnTo>
                    <a:pt x="42199" y="20230"/>
                  </a:lnTo>
                  <a:cubicBezTo>
                    <a:pt x="42199" y="6485"/>
                    <a:pt x="34566" y="0"/>
                    <a:pt x="25071" y="0"/>
                  </a:cubicBezTo>
                  <a:cubicBezTo>
                    <a:pt x="19172" y="124"/>
                    <a:pt x="13646" y="2923"/>
                    <a:pt x="10053" y="7602"/>
                  </a:cubicBezTo>
                  <a:lnTo>
                    <a:pt x="9836" y="7602"/>
                  </a:lnTo>
                  <a:lnTo>
                    <a:pt x="9836" y="9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2033835" y="1035330"/>
              <a:ext cx="37202" cy="61684"/>
            </a:xfrm>
            <a:custGeom>
              <a:avLst/>
              <a:gdLst>
                <a:gd name="connsiteX0" fmla="*/ 18617 w 37202"/>
                <a:gd name="connsiteY0" fmla="*/ 0 h 61684"/>
                <a:gd name="connsiteX1" fmla="*/ 0 w 37202"/>
                <a:gd name="connsiteY1" fmla="*/ 18245 h 61684"/>
                <a:gd name="connsiteX2" fmla="*/ 0 w 37202"/>
                <a:gd name="connsiteY2" fmla="*/ 19393 h 61684"/>
                <a:gd name="connsiteX3" fmla="*/ 8781 w 37202"/>
                <a:gd name="connsiteY3" fmla="*/ 19393 h 61684"/>
                <a:gd name="connsiteX4" fmla="*/ 8781 w 37202"/>
                <a:gd name="connsiteY4" fmla="*/ 45891 h 61684"/>
                <a:gd name="connsiteX5" fmla="*/ 25133 w 37202"/>
                <a:gd name="connsiteY5" fmla="*/ 61684 h 61684"/>
                <a:gd name="connsiteX6" fmla="*/ 37203 w 37202"/>
                <a:gd name="connsiteY6" fmla="*/ 58333 h 61684"/>
                <a:gd name="connsiteX7" fmla="*/ 37203 w 37202"/>
                <a:gd name="connsiteY7" fmla="*/ 49025 h 61684"/>
                <a:gd name="connsiteX8" fmla="*/ 25909 w 37202"/>
                <a:gd name="connsiteY8" fmla="*/ 52748 h 61684"/>
                <a:gd name="connsiteX9" fmla="*/ 18710 w 37202"/>
                <a:gd name="connsiteY9" fmla="*/ 46052 h 61684"/>
                <a:gd name="connsiteX10" fmla="*/ 18741 w 37202"/>
                <a:gd name="connsiteY10" fmla="*/ 45115 h 61684"/>
                <a:gd name="connsiteX11" fmla="*/ 18741 w 37202"/>
                <a:gd name="connsiteY11" fmla="*/ 19393 h 61684"/>
                <a:gd name="connsiteX12" fmla="*/ 34628 w 37202"/>
                <a:gd name="connsiteY12" fmla="*/ 19393 h 61684"/>
                <a:gd name="connsiteX13" fmla="*/ 34628 w 37202"/>
                <a:gd name="connsiteY13" fmla="*/ 10426 h 61684"/>
                <a:gd name="connsiteX14" fmla="*/ 18741 w 37202"/>
                <a:gd name="connsiteY14" fmla="*/ 10426 h 61684"/>
                <a:gd name="connsiteX15" fmla="*/ 18741 w 37202"/>
                <a:gd name="connsiteY15" fmla="*/ 0 h 6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02" h="61684">
                  <a:moveTo>
                    <a:pt x="18617" y="0"/>
                  </a:moveTo>
                  <a:lnTo>
                    <a:pt x="0" y="18245"/>
                  </a:lnTo>
                  <a:lnTo>
                    <a:pt x="0" y="19393"/>
                  </a:lnTo>
                  <a:lnTo>
                    <a:pt x="8781" y="19393"/>
                  </a:lnTo>
                  <a:lnTo>
                    <a:pt x="8781" y="45891"/>
                  </a:lnTo>
                  <a:cubicBezTo>
                    <a:pt x="8781" y="54982"/>
                    <a:pt x="14273" y="61684"/>
                    <a:pt x="25133" y="61684"/>
                  </a:cubicBezTo>
                  <a:cubicBezTo>
                    <a:pt x="29347" y="61427"/>
                    <a:pt x="33461" y="60285"/>
                    <a:pt x="37203" y="58333"/>
                  </a:cubicBezTo>
                  <a:lnTo>
                    <a:pt x="37203" y="49025"/>
                  </a:lnTo>
                  <a:cubicBezTo>
                    <a:pt x="33858" y="51293"/>
                    <a:pt x="29945" y="52581"/>
                    <a:pt x="25909" y="52748"/>
                  </a:cubicBezTo>
                  <a:cubicBezTo>
                    <a:pt x="22074" y="52888"/>
                    <a:pt x="18850" y="49890"/>
                    <a:pt x="18710" y="46052"/>
                  </a:cubicBezTo>
                  <a:cubicBezTo>
                    <a:pt x="18701" y="45742"/>
                    <a:pt x="18710" y="45425"/>
                    <a:pt x="18741" y="45115"/>
                  </a:cubicBezTo>
                  <a:lnTo>
                    <a:pt x="18741" y="19393"/>
                  </a:lnTo>
                  <a:lnTo>
                    <a:pt x="34628" y="19393"/>
                  </a:lnTo>
                  <a:lnTo>
                    <a:pt x="34628" y="10426"/>
                  </a:lnTo>
                  <a:lnTo>
                    <a:pt x="18741" y="10426"/>
                  </a:lnTo>
                  <a:lnTo>
                    <a:pt x="18741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2103090" y="1018668"/>
              <a:ext cx="43255" cy="78369"/>
            </a:xfrm>
            <a:custGeom>
              <a:avLst/>
              <a:gdLst>
                <a:gd name="connsiteX0" fmla="*/ 40182 w 43255"/>
                <a:gd name="connsiteY0" fmla="*/ 5368 h 78369"/>
                <a:gd name="connsiteX1" fmla="*/ 23178 w 43255"/>
                <a:gd name="connsiteY1" fmla="*/ 0 h 78369"/>
                <a:gd name="connsiteX2" fmla="*/ 0 w 43255"/>
                <a:gd name="connsiteY2" fmla="*/ 20386 h 78369"/>
                <a:gd name="connsiteX3" fmla="*/ 33045 w 43255"/>
                <a:gd name="connsiteY3" fmla="*/ 58861 h 78369"/>
                <a:gd name="connsiteX4" fmla="*/ 20634 w 43255"/>
                <a:gd name="connsiteY4" fmla="*/ 68511 h 78369"/>
                <a:gd name="connsiteX5" fmla="*/ 496 w 43255"/>
                <a:gd name="connsiteY5" fmla="*/ 57433 h 78369"/>
                <a:gd name="connsiteX6" fmla="*/ 496 w 43255"/>
                <a:gd name="connsiteY6" fmla="*/ 71303 h 78369"/>
                <a:gd name="connsiteX7" fmla="*/ 21875 w 43255"/>
                <a:gd name="connsiteY7" fmla="*/ 78347 h 78369"/>
                <a:gd name="connsiteX8" fmla="*/ 43232 w 43255"/>
                <a:gd name="connsiteY8" fmla="*/ 58917 h 78369"/>
                <a:gd name="connsiteX9" fmla="*/ 43254 w 43255"/>
                <a:gd name="connsiteY9" fmla="*/ 57651 h 78369"/>
                <a:gd name="connsiteX10" fmla="*/ 10239 w 43255"/>
                <a:gd name="connsiteY10" fmla="*/ 18927 h 78369"/>
                <a:gd name="connsiteX11" fmla="*/ 22309 w 43255"/>
                <a:gd name="connsiteY11" fmla="*/ 9836 h 78369"/>
                <a:gd name="connsiteX12" fmla="*/ 40213 w 43255"/>
                <a:gd name="connsiteY12" fmla="*/ 17810 h 78369"/>
                <a:gd name="connsiteX13" fmla="*/ 40213 w 43255"/>
                <a:gd name="connsiteY13" fmla="*/ 5399 h 7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55" h="78369">
                  <a:moveTo>
                    <a:pt x="40182" y="5368"/>
                  </a:moveTo>
                  <a:cubicBezTo>
                    <a:pt x="35174" y="1927"/>
                    <a:pt x="29254" y="59"/>
                    <a:pt x="23178" y="0"/>
                  </a:cubicBezTo>
                  <a:cubicBezTo>
                    <a:pt x="9184" y="0"/>
                    <a:pt x="0" y="7943"/>
                    <a:pt x="0" y="20386"/>
                  </a:cubicBezTo>
                  <a:cubicBezTo>
                    <a:pt x="0" y="41299"/>
                    <a:pt x="33045" y="43098"/>
                    <a:pt x="33045" y="58861"/>
                  </a:cubicBezTo>
                  <a:cubicBezTo>
                    <a:pt x="33045" y="63143"/>
                    <a:pt x="29105" y="68511"/>
                    <a:pt x="20634" y="68511"/>
                  </a:cubicBezTo>
                  <a:cubicBezTo>
                    <a:pt x="12557" y="68179"/>
                    <a:pt x="5101" y="64080"/>
                    <a:pt x="496" y="57433"/>
                  </a:cubicBezTo>
                  <a:lnTo>
                    <a:pt x="496" y="71303"/>
                  </a:lnTo>
                  <a:cubicBezTo>
                    <a:pt x="6603" y="76038"/>
                    <a:pt x="14152" y="78523"/>
                    <a:pt x="21875" y="78347"/>
                  </a:cubicBezTo>
                  <a:cubicBezTo>
                    <a:pt x="33138" y="78880"/>
                    <a:pt x="42701" y="70180"/>
                    <a:pt x="43232" y="58917"/>
                  </a:cubicBezTo>
                  <a:cubicBezTo>
                    <a:pt x="43254" y="58495"/>
                    <a:pt x="43260" y="58073"/>
                    <a:pt x="43254" y="57651"/>
                  </a:cubicBezTo>
                  <a:cubicBezTo>
                    <a:pt x="43254" y="33355"/>
                    <a:pt x="10239" y="33573"/>
                    <a:pt x="10239" y="18927"/>
                  </a:cubicBezTo>
                  <a:cubicBezTo>
                    <a:pt x="10239" y="13528"/>
                    <a:pt x="15266" y="9836"/>
                    <a:pt x="22309" y="9836"/>
                  </a:cubicBezTo>
                  <a:cubicBezTo>
                    <a:pt x="29098" y="10013"/>
                    <a:pt x="35540" y="12883"/>
                    <a:pt x="40213" y="17810"/>
                  </a:cubicBezTo>
                  <a:lnTo>
                    <a:pt x="40213" y="5399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2153307" y="1044763"/>
              <a:ext cx="40541" cy="52282"/>
            </a:xfrm>
            <a:custGeom>
              <a:avLst/>
              <a:gdLst>
                <a:gd name="connsiteX0" fmla="*/ 39393 w 40541"/>
                <a:gd name="connsiteY0" fmla="*/ 3444 h 52282"/>
                <a:gd name="connsiteX1" fmla="*/ 24841 w 40541"/>
                <a:gd name="connsiteY1" fmla="*/ 0 h 52282"/>
                <a:gd name="connsiteX2" fmla="*/ 18 w 40541"/>
                <a:gd name="connsiteY2" fmla="*/ 27057 h 52282"/>
                <a:gd name="connsiteX3" fmla="*/ 23364 w 40541"/>
                <a:gd name="connsiteY3" fmla="*/ 52264 h 52282"/>
                <a:gd name="connsiteX4" fmla="*/ 25524 w 40541"/>
                <a:gd name="connsiteY4" fmla="*/ 52252 h 52282"/>
                <a:gd name="connsiteX5" fmla="*/ 40541 w 40541"/>
                <a:gd name="connsiteY5" fmla="*/ 49335 h 52282"/>
                <a:gd name="connsiteX6" fmla="*/ 40541 w 40541"/>
                <a:gd name="connsiteY6" fmla="*/ 39499 h 52282"/>
                <a:gd name="connsiteX7" fmla="*/ 27199 w 40541"/>
                <a:gd name="connsiteY7" fmla="*/ 42850 h 52282"/>
                <a:gd name="connsiteX8" fmla="*/ 10196 w 40541"/>
                <a:gd name="connsiteY8" fmla="*/ 26188 h 52282"/>
                <a:gd name="connsiteX9" fmla="*/ 25524 w 40541"/>
                <a:gd name="connsiteY9" fmla="*/ 9153 h 52282"/>
                <a:gd name="connsiteX10" fmla="*/ 39424 w 40541"/>
                <a:gd name="connsiteY10" fmla="*/ 14087 h 52282"/>
                <a:gd name="connsiteX11" fmla="*/ 39424 w 40541"/>
                <a:gd name="connsiteY11" fmla="*/ 3444 h 5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1" h="52282">
                  <a:moveTo>
                    <a:pt x="39393" y="3444"/>
                  </a:moveTo>
                  <a:cubicBezTo>
                    <a:pt x="34869" y="1204"/>
                    <a:pt x="29889" y="25"/>
                    <a:pt x="24841" y="0"/>
                  </a:cubicBezTo>
                  <a:cubicBezTo>
                    <a:pt x="9606" y="0"/>
                    <a:pt x="18" y="10519"/>
                    <a:pt x="18" y="27057"/>
                  </a:cubicBezTo>
                  <a:cubicBezTo>
                    <a:pt x="-497" y="40464"/>
                    <a:pt x="9957" y="51752"/>
                    <a:pt x="23364" y="52264"/>
                  </a:cubicBezTo>
                  <a:cubicBezTo>
                    <a:pt x="24084" y="52292"/>
                    <a:pt x="24804" y="52289"/>
                    <a:pt x="25524" y="52252"/>
                  </a:cubicBezTo>
                  <a:cubicBezTo>
                    <a:pt x="30668" y="52233"/>
                    <a:pt x="35763" y="51243"/>
                    <a:pt x="40541" y="49335"/>
                  </a:cubicBezTo>
                  <a:lnTo>
                    <a:pt x="40541" y="39499"/>
                  </a:lnTo>
                  <a:cubicBezTo>
                    <a:pt x="36387" y="41562"/>
                    <a:pt x="31835" y="42707"/>
                    <a:pt x="27199" y="42850"/>
                  </a:cubicBezTo>
                  <a:cubicBezTo>
                    <a:pt x="16929" y="42850"/>
                    <a:pt x="10196" y="36644"/>
                    <a:pt x="10196" y="26188"/>
                  </a:cubicBezTo>
                  <a:cubicBezTo>
                    <a:pt x="10196" y="15731"/>
                    <a:pt x="16401" y="9153"/>
                    <a:pt x="25524" y="9153"/>
                  </a:cubicBezTo>
                  <a:cubicBezTo>
                    <a:pt x="30569" y="9243"/>
                    <a:pt x="35450" y="10978"/>
                    <a:pt x="39424" y="14087"/>
                  </a:cubicBezTo>
                  <a:lnTo>
                    <a:pt x="39424" y="3444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2202908" y="1024563"/>
              <a:ext cx="11914" cy="71458"/>
            </a:xfrm>
            <a:custGeom>
              <a:avLst/>
              <a:gdLst>
                <a:gd name="connsiteX0" fmla="*/ 10891 w 11914"/>
                <a:gd name="connsiteY0" fmla="*/ 21192 h 71458"/>
                <a:gd name="connsiteX1" fmla="*/ 1055 w 11914"/>
                <a:gd name="connsiteY1" fmla="*/ 21192 h 71458"/>
                <a:gd name="connsiteX2" fmla="*/ 1055 w 11914"/>
                <a:gd name="connsiteY2" fmla="*/ 71458 h 71458"/>
                <a:gd name="connsiteX3" fmla="*/ 11015 w 11914"/>
                <a:gd name="connsiteY3" fmla="*/ 71458 h 71458"/>
                <a:gd name="connsiteX4" fmla="*/ 11015 w 11914"/>
                <a:gd name="connsiteY4" fmla="*/ 21192 h 71458"/>
                <a:gd name="connsiteX5" fmla="*/ 11915 w 11914"/>
                <a:gd name="connsiteY5" fmla="*/ 5957 h 71458"/>
                <a:gd name="connsiteX6" fmla="*/ 5957 w 11914"/>
                <a:gd name="connsiteY6" fmla="*/ 0 h 71458"/>
                <a:gd name="connsiteX7" fmla="*/ 0 w 11914"/>
                <a:gd name="connsiteY7" fmla="*/ 5957 h 71458"/>
                <a:gd name="connsiteX8" fmla="*/ 5957 w 11914"/>
                <a:gd name="connsiteY8" fmla="*/ 11915 h 71458"/>
                <a:gd name="connsiteX9" fmla="*/ 5988 w 11914"/>
                <a:gd name="connsiteY9" fmla="*/ 11915 h 71458"/>
                <a:gd name="connsiteX10" fmla="*/ 11915 w 11914"/>
                <a:gd name="connsiteY10" fmla="*/ 5926 h 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4" h="71458">
                  <a:moveTo>
                    <a:pt x="10891" y="21192"/>
                  </a:moveTo>
                  <a:lnTo>
                    <a:pt x="1055" y="21192"/>
                  </a:lnTo>
                  <a:lnTo>
                    <a:pt x="1055" y="71458"/>
                  </a:lnTo>
                  <a:lnTo>
                    <a:pt x="11015" y="71458"/>
                  </a:lnTo>
                  <a:lnTo>
                    <a:pt x="11015" y="21192"/>
                  </a:lnTo>
                  <a:close/>
                  <a:moveTo>
                    <a:pt x="11915" y="5957"/>
                  </a:moveTo>
                  <a:cubicBezTo>
                    <a:pt x="11915" y="2668"/>
                    <a:pt x="9246" y="0"/>
                    <a:pt x="5957" y="0"/>
                  </a:cubicBezTo>
                  <a:cubicBezTo>
                    <a:pt x="2668" y="0"/>
                    <a:pt x="0" y="2668"/>
                    <a:pt x="0" y="5957"/>
                  </a:cubicBezTo>
                  <a:cubicBezTo>
                    <a:pt x="0" y="9246"/>
                    <a:pt x="2668" y="11915"/>
                    <a:pt x="5957" y="11915"/>
                  </a:cubicBezTo>
                  <a:cubicBezTo>
                    <a:pt x="5967" y="11915"/>
                    <a:pt x="5979" y="11915"/>
                    <a:pt x="5988" y="11915"/>
                  </a:cubicBezTo>
                  <a:cubicBezTo>
                    <a:pt x="9271" y="11881"/>
                    <a:pt x="11915" y="9209"/>
                    <a:pt x="11915" y="5926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2224597" y="1044763"/>
              <a:ext cx="45239" cy="52276"/>
            </a:xfrm>
            <a:custGeom>
              <a:avLst/>
              <a:gdLst>
                <a:gd name="connsiteX0" fmla="*/ 44339 w 45239"/>
                <a:gd name="connsiteY0" fmla="*/ 36706 h 52276"/>
                <a:gd name="connsiteX1" fmla="*/ 26777 w 45239"/>
                <a:gd name="connsiteY1" fmla="*/ 42757 h 52276"/>
                <a:gd name="connsiteX2" fmla="*/ 9867 w 45239"/>
                <a:gd name="connsiteY2" fmla="*/ 27646 h 52276"/>
                <a:gd name="connsiteX3" fmla="*/ 45239 w 45239"/>
                <a:gd name="connsiteY3" fmla="*/ 27646 h 52276"/>
                <a:gd name="connsiteX4" fmla="*/ 23519 w 45239"/>
                <a:gd name="connsiteY4" fmla="*/ 0 h 52276"/>
                <a:gd name="connsiteX5" fmla="*/ 0 w 45239"/>
                <a:gd name="connsiteY5" fmla="*/ 25505 h 52276"/>
                <a:gd name="connsiteX6" fmla="*/ 24388 w 45239"/>
                <a:gd name="connsiteY6" fmla="*/ 52252 h 52276"/>
                <a:gd name="connsiteX7" fmla="*/ 44432 w 45239"/>
                <a:gd name="connsiteY7" fmla="*/ 46325 h 52276"/>
                <a:gd name="connsiteX8" fmla="*/ 44432 w 45239"/>
                <a:gd name="connsiteY8" fmla="*/ 36706 h 52276"/>
                <a:gd name="connsiteX9" fmla="*/ 10208 w 45239"/>
                <a:gd name="connsiteY9" fmla="*/ 21037 h 52276"/>
                <a:gd name="connsiteX10" fmla="*/ 23768 w 45239"/>
                <a:gd name="connsiteY10" fmla="*/ 8626 h 52276"/>
                <a:gd name="connsiteX11" fmla="*/ 35496 w 45239"/>
                <a:gd name="connsiteY11" fmla="*/ 21037 h 5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39" h="52276">
                  <a:moveTo>
                    <a:pt x="44339" y="36706"/>
                  </a:moveTo>
                  <a:cubicBezTo>
                    <a:pt x="39210" y="40411"/>
                    <a:pt x="33101" y="42518"/>
                    <a:pt x="26777" y="42757"/>
                  </a:cubicBezTo>
                  <a:cubicBezTo>
                    <a:pt x="17159" y="42757"/>
                    <a:pt x="11449" y="37606"/>
                    <a:pt x="9867" y="27646"/>
                  </a:cubicBezTo>
                  <a:lnTo>
                    <a:pt x="45239" y="27646"/>
                  </a:lnTo>
                  <a:cubicBezTo>
                    <a:pt x="45239" y="9029"/>
                    <a:pt x="36737" y="0"/>
                    <a:pt x="23519" y="0"/>
                  </a:cubicBezTo>
                  <a:cubicBezTo>
                    <a:pt x="9619" y="0"/>
                    <a:pt x="0" y="10270"/>
                    <a:pt x="0" y="25505"/>
                  </a:cubicBezTo>
                  <a:cubicBezTo>
                    <a:pt x="0" y="39375"/>
                    <a:pt x="8719" y="52252"/>
                    <a:pt x="24388" y="52252"/>
                  </a:cubicBezTo>
                  <a:cubicBezTo>
                    <a:pt x="31540" y="52528"/>
                    <a:pt x="38581" y="50446"/>
                    <a:pt x="44432" y="46325"/>
                  </a:cubicBezTo>
                  <a:lnTo>
                    <a:pt x="44432" y="36706"/>
                  </a:lnTo>
                  <a:close/>
                  <a:moveTo>
                    <a:pt x="10208" y="21037"/>
                  </a:moveTo>
                  <a:cubicBezTo>
                    <a:pt x="11574" y="13094"/>
                    <a:pt x="16135" y="8626"/>
                    <a:pt x="23768" y="8626"/>
                  </a:cubicBezTo>
                  <a:cubicBezTo>
                    <a:pt x="30811" y="8626"/>
                    <a:pt x="35186" y="13435"/>
                    <a:pt x="35496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2279176" y="1044670"/>
              <a:ext cx="42167" cy="51351"/>
            </a:xfrm>
            <a:custGeom>
              <a:avLst/>
              <a:gdLst>
                <a:gd name="connsiteX0" fmla="*/ 9960 w 42167"/>
                <a:gd name="connsiteY0" fmla="*/ 1086 h 51351"/>
                <a:gd name="connsiteX1" fmla="*/ 0 w 42167"/>
                <a:gd name="connsiteY1" fmla="*/ 1086 h 51351"/>
                <a:gd name="connsiteX2" fmla="*/ 0 w 42167"/>
                <a:gd name="connsiteY2" fmla="*/ 51352 h 51351"/>
                <a:gd name="connsiteX3" fmla="*/ 9960 w 42167"/>
                <a:gd name="connsiteY3" fmla="*/ 51352 h 51351"/>
                <a:gd name="connsiteX4" fmla="*/ 9960 w 42167"/>
                <a:gd name="connsiteY4" fmla="*/ 15297 h 51351"/>
                <a:gd name="connsiteX5" fmla="*/ 22372 w 42167"/>
                <a:gd name="connsiteY5" fmla="*/ 8036 h 51351"/>
                <a:gd name="connsiteX6" fmla="*/ 32207 w 42167"/>
                <a:gd name="connsiteY6" fmla="*/ 20230 h 51351"/>
                <a:gd name="connsiteX7" fmla="*/ 32207 w 42167"/>
                <a:gd name="connsiteY7" fmla="*/ 51259 h 51351"/>
                <a:gd name="connsiteX8" fmla="*/ 42168 w 42167"/>
                <a:gd name="connsiteY8" fmla="*/ 51259 h 51351"/>
                <a:gd name="connsiteX9" fmla="*/ 42168 w 42167"/>
                <a:gd name="connsiteY9" fmla="*/ 20230 h 51351"/>
                <a:gd name="connsiteX10" fmla="*/ 25040 w 42167"/>
                <a:gd name="connsiteY10" fmla="*/ 0 h 51351"/>
                <a:gd name="connsiteX11" fmla="*/ 10053 w 42167"/>
                <a:gd name="connsiteY11" fmla="*/ 7602 h 51351"/>
                <a:gd name="connsiteX12" fmla="*/ 9836 w 42167"/>
                <a:gd name="connsiteY12" fmla="*/ 7602 h 51351"/>
                <a:gd name="connsiteX13" fmla="*/ 9836 w 42167"/>
                <a:gd name="connsiteY13" fmla="*/ 993 h 5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67" h="51351">
                  <a:moveTo>
                    <a:pt x="9960" y="1086"/>
                  </a:moveTo>
                  <a:lnTo>
                    <a:pt x="0" y="1086"/>
                  </a:lnTo>
                  <a:lnTo>
                    <a:pt x="0" y="51352"/>
                  </a:lnTo>
                  <a:lnTo>
                    <a:pt x="9960" y="51352"/>
                  </a:lnTo>
                  <a:lnTo>
                    <a:pt x="9960" y="15297"/>
                  </a:lnTo>
                  <a:cubicBezTo>
                    <a:pt x="14645" y="10053"/>
                    <a:pt x="18121" y="8036"/>
                    <a:pt x="22372" y="8036"/>
                  </a:cubicBezTo>
                  <a:cubicBezTo>
                    <a:pt x="28577" y="8036"/>
                    <a:pt x="32207" y="12846"/>
                    <a:pt x="32207" y="20230"/>
                  </a:cubicBezTo>
                  <a:lnTo>
                    <a:pt x="32207" y="51259"/>
                  </a:lnTo>
                  <a:lnTo>
                    <a:pt x="42168" y="51259"/>
                  </a:lnTo>
                  <a:lnTo>
                    <a:pt x="42168" y="20230"/>
                  </a:lnTo>
                  <a:cubicBezTo>
                    <a:pt x="42168" y="6485"/>
                    <a:pt x="34566" y="0"/>
                    <a:pt x="25040" y="0"/>
                  </a:cubicBezTo>
                  <a:cubicBezTo>
                    <a:pt x="19151" y="130"/>
                    <a:pt x="13637" y="2926"/>
                    <a:pt x="10053" y="7602"/>
                  </a:cubicBezTo>
                  <a:lnTo>
                    <a:pt x="9836" y="7602"/>
                  </a:lnTo>
                  <a:lnTo>
                    <a:pt x="9836" y="9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2331751" y="1044763"/>
              <a:ext cx="40541" cy="52282"/>
            </a:xfrm>
            <a:custGeom>
              <a:avLst/>
              <a:gdLst>
                <a:gd name="connsiteX0" fmla="*/ 39393 w 40541"/>
                <a:gd name="connsiteY0" fmla="*/ 3444 h 52282"/>
                <a:gd name="connsiteX1" fmla="*/ 24841 w 40541"/>
                <a:gd name="connsiteY1" fmla="*/ 0 h 52282"/>
                <a:gd name="connsiteX2" fmla="*/ 18 w 40541"/>
                <a:gd name="connsiteY2" fmla="*/ 27057 h 52282"/>
                <a:gd name="connsiteX3" fmla="*/ 23364 w 40541"/>
                <a:gd name="connsiteY3" fmla="*/ 52264 h 52282"/>
                <a:gd name="connsiteX4" fmla="*/ 25523 w 40541"/>
                <a:gd name="connsiteY4" fmla="*/ 52252 h 52282"/>
                <a:gd name="connsiteX5" fmla="*/ 40541 w 40541"/>
                <a:gd name="connsiteY5" fmla="*/ 49335 h 52282"/>
                <a:gd name="connsiteX6" fmla="*/ 40541 w 40541"/>
                <a:gd name="connsiteY6" fmla="*/ 39499 h 52282"/>
                <a:gd name="connsiteX7" fmla="*/ 27230 w 40541"/>
                <a:gd name="connsiteY7" fmla="*/ 42850 h 52282"/>
                <a:gd name="connsiteX8" fmla="*/ 10195 w 40541"/>
                <a:gd name="connsiteY8" fmla="*/ 26188 h 52282"/>
                <a:gd name="connsiteX9" fmla="*/ 25523 w 40541"/>
                <a:gd name="connsiteY9" fmla="*/ 9153 h 52282"/>
                <a:gd name="connsiteX10" fmla="*/ 39424 w 40541"/>
                <a:gd name="connsiteY10" fmla="*/ 14087 h 52282"/>
                <a:gd name="connsiteX11" fmla="*/ 39424 w 40541"/>
                <a:gd name="connsiteY11" fmla="*/ 3444 h 5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1" h="52282">
                  <a:moveTo>
                    <a:pt x="39393" y="3444"/>
                  </a:moveTo>
                  <a:cubicBezTo>
                    <a:pt x="34869" y="1201"/>
                    <a:pt x="29892" y="22"/>
                    <a:pt x="24841" y="0"/>
                  </a:cubicBezTo>
                  <a:cubicBezTo>
                    <a:pt x="9606" y="0"/>
                    <a:pt x="18" y="10519"/>
                    <a:pt x="18" y="27057"/>
                  </a:cubicBezTo>
                  <a:cubicBezTo>
                    <a:pt x="-497" y="40464"/>
                    <a:pt x="9957" y="51752"/>
                    <a:pt x="23364" y="52264"/>
                  </a:cubicBezTo>
                  <a:cubicBezTo>
                    <a:pt x="24084" y="52292"/>
                    <a:pt x="24804" y="52289"/>
                    <a:pt x="25523" y="52252"/>
                  </a:cubicBezTo>
                  <a:cubicBezTo>
                    <a:pt x="30668" y="52236"/>
                    <a:pt x="35763" y="51246"/>
                    <a:pt x="40541" y="49335"/>
                  </a:cubicBezTo>
                  <a:lnTo>
                    <a:pt x="40541" y="39499"/>
                  </a:lnTo>
                  <a:cubicBezTo>
                    <a:pt x="36399" y="41566"/>
                    <a:pt x="31856" y="42710"/>
                    <a:pt x="27230" y="42850"/>
                  </a:cubicBezTo>
                  <a:cubicBezTo>
                    <a:pt x="16929" y="42850"/>
                    <a:pt x="10195" y="36644"/>
                    <a:pt x="10195" y="26188"/>
                  </a:cubicBezTo>
                  <a:cubicBezTo>
                    <a:pt x="10195" y="15731"/>
                    <a:pt x="16401" y="9153"/>
                    <a:pt x="25523" y="9153"/>
                  </a:cubicBezTo>
                  <a:cubicBezTo>
                    <a:pt x="30569" y="9243"/>
                    <a:pt x="35450" y="10978"/>
                    <a:pt x="39424" y="14087"/>
                  </a:cubicBezTo>
                  <a:lnTo>
                    <a:pt x="39424" y="3444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2379739" y="1044763"/>
              <a:ext cx="45208" cy="52275"/>
            </a:xfrm>
            <a:custGeom>
              <a:avLst/>
              <a:gdLst>
                <a:gd name="connsiteX0" fmla="*/ 44308 w 45208"/>
                <a:gd name="connsiteY0" fmla="*/ 36706 h 52275"/>
                <a:gd name="connsiteX1" fmla="*/ 26746 w 45208"/>
                <a:gd name="connsiteY1" fmla="*/ 42757 h 52275"/>
                <a:gd name="connsiteX2" fmla="*/ 9836 w 45208"/>
                <a:gd name="connsiteY2" fmla="*/ 27646 h 52275"/>
                <a:gd name="connsiteX3" fmla="*/ 45208 w 45208"/>
                <a:gd name="connsiteY3" fmla="*/ 27646 h 52275"/>
                <a:gd name="connsiteX4" fmla="*/ 23488 w 45208"/>
                <a:gd name="connsiteY4" fmla="*/ 0 h 52275"/>
                <a:gd name="connsiteX5" fmla="*/ 0 w 45208"/>
                <a:gd name="connsiteY5" fmla="*/ 25505 h 52275"/>
                <a:gd name="connsiteX6" fmla="*/ 24388 w 45208"/>
                <a:gd name="connsiteY6" fmla="*/ 52252 h 52275"/>
                <a:gd name="connsiteX7" fmla="*/ 44432 w 45208"/>
                <a:gd name="connsiteY7" fmla="*/ 46325 h 52275"/>
                <a:gd name="connsiteX8" fmla="*/ 44432 w 45208"/>
                <a:gd name="connsiteY8" fmla="*/ 36706 h 52275"/>
                <a:gd name="connsiteX9" fmla="*/ 10177 w 45208"/>
                <a:gd name="connsiteY9" fmla="*/ 21037 h 52275"/>
                <a:gd name="connsiteX10" fmla="*/ 23737 w 45208"/>
                <a:gd name="connsiteY10" fmla="*/ 8626 h 52275"/>
                <a:gd name="connsiteX11" fmla="*/ 35465 w 45208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08" h="52275">
                  <a:moveTo>
                    <a:pt x="44308" y="36706"/>
                  </a:moveTo>
                  <a:cubicBezTo>
                    <a:pt x="39176" y="40402"/>
                    <a:pt x="33067" y="42506"/>
                    <a:pt x="26746" y="42757"/>
                  </a:cubicBezTo>
                  <a:cubicBezTo>
                    <a:pt x="17096" y="42757"/>
                    <a:pt x="11387" y="37606"/>
                    <a:pt x="9836" y="27646"/>
                  </a:cubicBezTo>
                  <a:lnTo>
                    <a:pt x="45208" y="27646"/>
                  </a:lnTo>
                  <a:cubicBezTo>
                    <a:pt x="45208" y="9029"/>
                    <a:pt x="36706" y="0"/>
                    <a:pt x="23488" y="0"/>
                  </a:cubicBezTo>
                  <a:cubicBezTo>
                    <a:pt x="9619" y="0"/>
                    <a:pt x="0" y="10270"/>
                    <a:pt x="0" y="25505"/>
                  </a:cubicBezTo>
                  <a:cubicBezTo>
                    <a:pt x="0" y="39375"/>
                    <a:pt x="8719" y="52252"/>
                    <a:pt x="24388" y="52252"/>
                  </a:cubicBezTo>
                  <a:cubicBezTo>
                    <a:pt x="31537" y="52522"/>
                    <a:pt x="38581" y="50440"/>
                    <a:pt x="44432" y="46325"/>
                  </a:cubicBezTo>
                  <a:lnTo>
                    <a:pt x="44432" y="36706"/>
                  </a:lnTo>
                  <a:close/>
                  <a:moveTo>
                    <a:pt x="10177" y="21037"/>
                  </a:moveTo>
                  <a:cubicBezTo>
                    <a:pt x="11511" y="13094"/>
                    <a:pt x="16104" y="8626"/>
                    <a:pt x="23737" y="8626"/>
                  </a:cubicBezTo>
                  <a:cubicBezTo>
                    <a:pt x="30780" y="8626"/>
                    <a:pt x="35155" y="13435"/>
                    <a:pt x="35465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2432177" y="1044763"/>
              <a:ext cx="34038" cy="52376"/>
            </a:xfrm>
            <a:custGeom>
              <a:avLst/>
              <a:gdLst>
                <a:gd name="connsiteX0" fmla="*/ 31525 w 34038"/>
                <a:gd name="connsiteY0" fmla="*/ 4127 h 52376"/>
                <a:gd name="connsiteX1" fmla="*/ 16910 w 34038"/>
                <a:gd name="connsiteY1" fmla="*/ 0 h 52376"/>
                <a:gd name="connsiteX2" fmla="*/ 341 w 34038"/>
                <a:gd name="connsiteY2" fmla="*/ 13746 h 52376"/>
                <a:gd name="connsiteX3" fmla="*/ 23861 w 34038"/>
                <a:gd name="connsiteY3" fmla="*/ 37824 h 52376"/>
                <a:gd name="connsiteX4" fmla="*/ 16476 w 34038"/>
                <a:gd name="connsiteY4" fmla="*/ 43533 h 52376"/>
                <a:gd name="connsiteX5" fmla="*/ 0 w 34038"/>
                <a:gd name="connsiteY5" fmla="*/ 36955 h 52376"/>
                <a:gd name="connsiteX6" fmla="*/ 0 w 34038"/>
                <a:gd name="connsiteY6" fmla="*/ 47784 h 52376"/>
                <a:gd name="connsiteX7" fmla="*/ 17469 w 34038"/>
                <a:gd name="connsiteY7" fmla="*/ 52376 h 52376"/>
                <a:gd name="connsiteX8" fmla="*/ 34038 w 34038"/>
                <a:gd name="connsiteY8" fmla="*/ 37637 h 52376"/>
                <a:gd name="connsiteX9" fmla="*/ 22744 w 34038"/>
                <a:gd name="connsiteY9" fmla="*/ 23582 h 52376"/>
                <a:gd name="connsiteX10" fmla="*/ 10519 w 34038"/>
                <a:gd name="connsiteY10" fmla="*/ 13528 h 52376"/>
                <a:gd name="connsiteX11" fmla="*/ 17128 w 34038"/>
                <a:gd name="connsiteY11" fmla="*/ 8843 h 52376"/>
                <a:gd name="connsiteX12" fmla="*/ 31680 w 34038"/>
                <a:gd name="connsiteY12" fmla="*/ 14211 h 52376"/>
                <a:gd name="connsiteX13" fmla="*/ 31680 w 34038"/>
                <a:gd name="connsiteY13" fmla="*/ 4251 h 5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38" h="52376">
                  <a:moveTo>
                    <a:pt x="31525" y="4127"/>
                  </a:moveTo>
                  <a:cubicBezTo>
                    <a:pt x="27069" y="1561"/>
                    <a:pt x="22049" y="143"/>
                    <a:pt x="16910" y="0"/>
                  </a:cubicBezTo>
                  <a:cubicBezTo>
                    <a:pt x="6826" y="0"/>
                    <a:pt x="341" y="5120"/>
                    <a:pt x="341" y="13746"/>
                  </a:cubicBezTo>
                  <a:cubicBezTo>
                    <a:pt x="341" y="27243"/>
                    <a:pt x="23861" y="30935"/>
                    <a:pt x="23861" y="37824"/>
                  </a:cubicBezTo>
                  <a:cubicBezTo>
                    <a:pt x="23861" y="41423"/>
                    <a:pt x="20510" y="43316"/>
                    <a:pt x="16476" y="43533"/>
                  </a:cubicBezTo>
                  <a:cubicBezTo>
                    <a:pt x="10475" y="42925"/>
                    <a:pt x="4769" y="40647"/>
                    <a:pt x="0" y="36955"/>
                  </a:cubicBezTo>
                  <a:lnTo>
                    <a:pt x="0" y="47784"/>
                  </a:lnTo>
                  <a:cubicBezTo>
                    <a:pt x="5321" y="50815"/>
                    <a:pt x="11344" y="52398"/>
                    <a:pt x="17469" y="52376"/>
                  </a:cubicBezTo>
                  <a:cubicBezTo>
                    <a:pt x="26995" y="52376"/>
                    <a:pt x="34038" y="46449"/>
                    <a:pt x="34038" y="37637"/>
                  </a:cubicBezTo>
                  <a:cubicBezTo>
                    <a:pt x="34038" y="32487"/>
                    <a:pt x="30935" y="29043"/>
                    <a:pt x="22744" y="23582"/>
                  </a:cubicBezTo>
                  <a:cubicBezTo>
                    <a:pt x="13901" y="18462"/>
                    <a:pt x="10519" y="15762"/>
                    <a:pt x="10519" y="13528"/>
                  </a:cubicBezTo>
                  <a:cubicBezTo>
                    <a:pt x="10519" y="10798"/>
                    <a:pt x="13094" y="8843"/>
                    <a:pt x="17128" y="8843"/>
                  </a:cubicBezTo>
                  <a:cubicBezTo>
                    <a:pt x="22390" y="9206"/>
                    <a:pt x="27441" y="11071"/>
                    <a:pt x="31680" y="14211"/>
                  </a:cubicBezTo>
                  <a:lnTo>
                    <a:pt x="31680" y="4251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2501494" y="1018761"/>
              <a:ext cx="45549" cy="98483"/>
            </a:xfrm>
            <a:custGeom>
              <a:avLst/>
              <a:gdLst>
                <a:gd name="connsiteX0" fmla="*/ 28763 w 45549"/>
                <a:gd name="connsiteY0" fmla="*/ 26995 h 98483"/>
                <a:gd name="connsiteX1" fmla="*/ 18586 w 45549"/>
                <a:gd name="connsiteY1" fmla="*/ 26995 h 98483"/>
                <a:gd name="connsiteX2" fmla="*/ 34348 w 45549"/>
                <a:gd name="connsiteY2" fmla="*/ 8874 h 98483"/>
                <a:gd name="connsiteX3" fmla="*/ 44215 w 45549"/>
                <a:gd name="connsiteY3" fmla="*/ 11667 h 98483"/>
                <a:gd name="connsiteX4" fmla="*/ 45550 w 45549"/>
                <a:gd name="connsiteY4" fmla="*/ 2358 h 98483"/>
                <a:gd name="connsiteX5" fmla="*/ 33355 w 45549"/>
                <a:gd name="connsiteY5" fmla="*/ 0 h 98483"/>
                <a:gd name="connsiteX6" fmla="*/ 9184 w 45549"/>
                <a:gd name="connsiteY6" fmla="*/ 27088 h 98483"/>
                <a:gd name="connsiteX7" fmla="*/ 1241 w 45549"/>
                <a:gd name="connsiteY7" fmla="*/ 27088 h 98483"/>
                <a:gd name="connsiteX8" fmla="*/ 0 w 45549"/>
                <a:gd name="connsiteY8" fmla="*/ 35496 h 98483"/>
                <a:gd name="connsiteX9" fmla="*/ 8067 w 45549"/>
                <a:gd name="connsiteY9" fmla="*/ 35496 h 98483"/>
                <a:gd name="connsiteX10" fmla="*/ 0 w 45549"/>
                <a:gd name="connsiteY10" fmla="*/ 98484 h 98483"/>
                <a:gd name="connsiteX11" fmla="*/ 9309 w 45549"/>
                <a:gd name="connsiteY11" fmla="*/ 98484 h 98483"/>
                <a:gd name="connsiteX12" fmla="*/ 17345 w 45549"/>
                <a:gd name="connsiteY12" fmla="*/ 35496 h 98483"/>
                <a:gd name="connsiteX13" fmla="*/ 27522 w 45549"/>
                <a:gd name="connsiteY13" fmla="*/ 35496 h 98483"/>
                <a:gd name="connsiteX14" fmla="*/ 28763 w 45549"/>
                <a:gd name="connsiteY14" fmla="*/ 27088 h 9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549" h="98483">
                  <a:moveTo>
                    <a:pt x="28763" y="26995"/>
                  </a:moveTo>
                  <a:lnTo>
                    <a:pt x="18586" y="26995"/>
                  </a:lnTo>
                  <a:cubicBezTo>
                    <a:pt x="19579" y="15235"/>
                    <a:pt x="25071" y="8874"/>
                    <a:pt x="34348" y="8874"/>
                  </a:cubicBezTo>
                  <a:cubicBezTo>
                    <a:pt x="37814" y="9004"/>
                    <a:pt x="41196" y="9960"/>
                    <a:pt x="44215" y="11667"/>
                  </a:cubicBezTo>
                  <a:lnTo>
                    <a:pt x="45550" y="2358"/>
                  </a:lnTo>
                  <a:cubicBezTo>
                    <a:pt x="41656" y="863"/>
                    <a:pt x="37526" y="65"/>
                    <a:pt x="33355" y="0"/>
                  </a:cubicBezTo>
                  <a:cubicBezTo>
                    <a:pt x="17562" y="0"/>
                    <a:pt x="10177" y="11853"/>
                    <a:pt x="9184" y="27088"/>
                  </a:cubicBezTo>
                  <a:lnTo>
                    <a:pt x="1241" y="27088"/>
                  </a:lnTo>
                  <a:lnTo>
                    <a:pt x="0" y="35496"/>
                  </a:lnTo>
                  <a:lnTo>
                    <a:pt x="8067" y="35496"/>
                  </a:lnTo>
                  <a:lnTo>
                    <a:pt x="0" y="98484"/>
                  </a:lnTo>
                  <a:lnTo>
                    <a:pt x="9309" y="98484"/>
                  </a:lnTo>
                  <a:lnTo>
                    <a:pt x="17345" y="35496"/>
                  </a:lnTo>
                  <a:lnTo>
                    <a:pt x="27522" y="35496"/>
                  </a:lnTo>
                  <a:lnTo>
                    <a:pt x="28763" y="27088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2529730" y="1044173"/>
              <a:ext cx="42757" cy="53523"/>
            </a:xfrm>
            <a:custGeom>
              <a:avLst/>
              <a:gdLst>
                <a:gd name="connsiteX0" fmla="*/ 42695 w 42757"/>
                <a:gd name="connsiteY0" fmla="*/ 21968 h 53523"/>
                <a:gd name="connsiteX1" fmla="*/ 24078 w 42757"/>
                <a:gd name="connsiteY1" fmla="*/ 0 h 53523"/>
                <a:gd name="connsiteX2" fmla="*/ 0 w 42757"/>
                <a:gd name="connsiteY2" fmla="*/ 31028 h 53523"/>
                <a:gd name="connsiteX3" fmla="*/ 18927 w 42757"/>
                <a:gd name="connsiteY3" fmla="*/ 53524 h 53523"/>
                <a:gd name="connsiteX4" fmla="*/ 42757 w 42757"/>
                <a:gd name="connsiteY4" fmla="*/ 22092 h 53523"/>
                <a:gd name="connsiteX5" fmla="*/ 9681 w 42757"/>
                <a:gd name="connsiteY5" fmla="*/ 31928 h 53523"/>
                <a:gd name="connsiteX6" fmla="*/ 24016 w 42757"/>
                <a:gd name="connsiteY6" fmla="*/ 7509 h 53523"/>
                <a:gd name="connsiteX7" fmla="*/ 32952 w 42757"/>
                <a:gd name="connsiteY7" fmla="*/ 21379 h 53523"/>
                <a:gd name="connsiteX8" fmla="*/ 18524 w 42757"/>
                <a:gd name="connsiteY8" fmla="*/ 45239 h 53523"/>
                <a:gd name="connsiteX9" fmla="*/ 9681 w 42757"/>
                <a:gd name="connsiteY9" fmla="*/ 31928 h 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57" h="53523">
                  <a:moveTo>
                    <a:pt x="42695" y="21968"/>
                  </a:moveTo>
                  <a:cubicBezTo>
                    <a:pt x="42695" y="8750"/>
                    <a:pt x="35403" y="0"/>
                    <a:pt x="24078" y="0"/>
                  </a:cubicBezTo>
                  <a:cubicBezTo>
                    <a:pt x="10395" y="0"/>
                    <a:pt x="0" y="13342"/>
                    <a:pt x="0" y="31028"/>
                  </a:cubicBezTo>
                  <a:cubicBezTo>
                    <a:pt x="0" y="45146"/>
                    <a:pt x="7043" y="53524"/>
                    <a:pt x="18927" y="53524"/>
                  </a:cubicBezTo>
                  <a:cubicBezTo>
                    <a:pt x="32114" y="53524"/>
                    <a:pt x="42757" y="40895"/>
                    <a:pt x="42757" y="22092"/>
                  </a:cubicBezTo>
                  <a:close/>
                  <a:moveTo>
                    <a:pt x="9681" y="31928"/>
                  </a:moveTo>
                  <a:cubicBezTo>
                    <a:pt x="9681" y="19144"/>
                    <a:pt x="15887" y="7509"/>
                    <a:pt x="24016" y="7509"/>
                  </a:cubicBezTo>
                  <a:cubicBezTo>
                    <a:pt x="29477" y="7509"/>
                    <a:pt x="32952" y="13001"/>
                    <a:pt x="32952" y="21379"/>
                  </a:cubicBezTo>
                  <a:cubicBezTo>
                    <a:pt x="32952" y="35279"/>
                    <a:pt x="26467" y="45239"/>
                    <a:pt x="18524" y="45239"/>
                  </a:cubicBezTo>
                  <a:cubicBezTo>
                    <a:pt x="13590" y="45239"/>
                    <a:pt x="9681" y="39964"/>
                    <a:pt x="9681" y="31928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2578755" y="1044973"/>
              <a:ext cx="32797" cy="51048"/>
            </a:xfrm>
            <a:custGeom>
              <a:avLst/>
              <a:gdLst>
                <a:gd name="connsiteX0" fmla="*/ 16569 w 32797"/>
                <a:gd name="connsiteY0" fmla="*/ 782 h 51048"/>
                <a:gd name="connsiteX1" fmla="*/ 7043 w 32797"/>
                <a:gd name="connsiteY1" fmla="*/ 782 h 51048"/>
                <a:gd name="connsiteX2" fmla="*/ 0 w 32797"/>
                <a:gd name="connsiteY2" fmla="*/ 51048 h 51048"/>
                <a:gd name="connsiteX3" fmla="*/ 9526 w 32797"/>
                <a:gd name="connsiteY3" fmla="*/ 51048 h 51048"/>
                <a:gd name="connsiteX4" fmla="*/ 13435 w 32797"/>
                <a:gd name="connsiteY4" fmla="*/ 22719 h 51048"/>
                <a:gd name="connsiteX5" fmla="*/ 26964 w 32797"/>
                <a:gd name="connsiteY5" fmla="*/ 9843 h 51048"/>
                <a:gd name="connsiteX6" fmla="*/ 32797 w 32797"/>
                <a:gd name="connsiteY6" fmla="*/ 11518 h 51048"/>
                <a:gd name="connsiteX7" fmla="*/ 32797 w 32797"/>
                <a:gd name="connsiteY7" fmla="*/ 782 h 51048"/>
                <a:gd name="connsiteX8" fmla="*/ 28670 w 32797"/>
                <a:gd name="connsiteY8" fmla="*/ 7 h 51048"/>
                <a:gd name="connsiteX9" fmla="*/ 15328 w 32797"/>
                <a:gd name="connsiteY9" fmla="*/ 10525 h 51048"/>
                <a:gd name="connsiteX10" fmla="*/ 15111 w 32797"/>
                <a:gd name="connsiteY10" fmla="*/ 10308 h 51048"/>
                <a:gd name="connsiteX11" fmla="*/ 16569 w 32797"/>
                <a:gd name="connsiteY11" fmla="*/ 782 h 5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97" h="51048">
                  <a:moveTo>
                    <a:pt x="16569" y="782"/>
                  </a:moveTo>
                  <a:lnTo>
                    <a:pt x="7043" y="782"/>
                  </a:lnTo>
                  <a:lnTo>
                    <a:pt x="0" y="51048"/>
                  </a:lnTo>
                  <a:lnTo>
                    <a:pt x="9526" y="51048"/>
                  </a:lnTo>
                  <a:lnTo>
                    <a:pt x="13435" y="22719"/>
                  </a:lnTo>
                  <a:cubicBezTo>
                    <a:pt x="18710" y="12883"/>
                    <a:pt x="22061" y="9843"/>
                    <a:pt x="26964" y="9843"/>
                  </a:cubicBezTo>
                  <a:cubicBezTo>
                    <a:pt x="29024" y="9858"/>
                    <a:pt x="31041" y="10438"/>
                    <a:pt x="32797" y="11518"/>
                  </a:cubicBezTo>
                  <a:lnTo>
                    <a:pt x="32797" y="782"/>
                  </a:lnTo>
                  <a:cubicBezTo>
                    <a:pt x="31497" y="218"/>
                    <a:pt x="30085" y="-46"/>
                    <a:pt x="28670" y="7"/>
                  </a:cubicBezTo>
                  <a:cubicBezTo>
                    <a:pt x="23830" y="7"/>
                    <a:pt x="21286" y="2023"/>
                    <a:pt x="15328" y="10525"/>
                  </a:cubicBezTo>
                  <a:lnTo>
                    <a:pt x="15111" y="10308"/>
                  </a:lnTo>
                  <a:lnTo>
                    <a:pt x="16569" y="782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2645683" y="1019661"/>
              <a:ext cx="64694" cy="76360"/>
            </a:xfrm>
            <a:custGeom>
              <a:avLst/>
              <a:gdLst>
                <a:gd name="connsiteX0" fmla="*/ 64694 w 64694"/>
                <a:gd name="connsiteY0" fmla="*/ 0 h 76360"/>
                <a:gd name="connsiteX1" fmla="*/ 53710 w 64694"/>
                <a:gd name="connsiteY1" fmla="*/ 0 h 76360"/>
                <a:gd name="connsiteX2" fmla="*/ 53710 w 64694"/>
                <a:gd name="connsiteY2" fmla="*/ 33262 h 76360"/>
                <a:gd name="connsiteX3" fmla="*/ 10953 w 64694"/>
                <a:gd name="connsiteY3" fmla="*/ 33262 h 76360"/>
                <a:gd name="connsiteX4" fmla="*/ 10953 w 64694"/>
                <a:gd name="connsiteY4" fmla="*/ 0 h 76360"/>
                <a:gd name="connsiteX5" fmla="*/ 0 w 64694"/>
                <a:gd name="connsiteY5" fmla="*/ 0 h 76360"/>
                <a:gd name="connsiteX6" fmla="*/ 0 w 64694"/>
                <a:gd name="connsiteY6" fmla="*/ 76361 h 76360"/>
                <a:gd name="connsiteX7" fmla="*/ 10953 w 64694"/>
                <a:gd name="connsiteY7" fmla="*/ 76361 h 76360"/>
                <a:gd name="connsiteX8" fmla="*/ 10953 w 64694"/>
                <a:gd name="connsiteY8" fmla="*/ 43098 h 76360"/>
                <a:gd name="connsiteX9" fmla="*/ 53710 w 64694"/>
                <a:gd name="connsiteY9" fmla="*/ 43098 h 76360"/>
                <a:gd name="connsiteX10" fmla="*/ 53710 w 64694"/>
                <a:gd name="connsiteY10" fmla="*/ 76361 h 76360"/>
                <a:gd name="connsiteX11" fmla="*/ 64694 w 64694"/>
                <a:gd name="connsiteY11" fmla="*/ 76361 h 76360"/>
                <a:gd name="connsiteX12" fmla="*/ 64694 w 64694"/>
                <a:gd name="connsiteY12" fmla="*/ 0 h 76360"/>
                <a:gd name="connsiteX13" fmla="*/ 64694 w 64694"/>
                <a:gd name="connsiteY13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694" h="76360">
                  <a:moveTo>
                    <a:pt x="64694" y="0"/>
                  </a:moveTo>
                  <a:lnTo>
                    <a:pt x="53710" y="0"/>
                  </a:lnTo>
                  <a:lnTo>
                    <a:pt x="53710" y="33262"/>
                  </a:lnTo>
                  <a:lnTo>
                    <a:pt x="10953" y="33262"/>
                  </a:lnTo>
                  <a:lnTo>
                    <a:pt x="10953" y="0"/>
                  </a:lnTo>
                  <a:lnTo>
                    <a:pt x="0" y="0"/>
                  </a:lnTo>
                  <a:lnTo>
                    <a:pt x="0" y="76361"/>
                  </a:lnTo>
                  <a:lnTo>
                    <a:pt x="10953" y="76361"/>
                  </a:lnTo>
                  <a:lnTo>
                    <a:pt x="10953" y="43098"/>
                  </a:lnTo>
                  <a:lnTo>
                    <a:pt x="53710" y="43098"/>
                  </a:lnTo>
                  <a:lnTo>
                    <a:pt x="53710" y="76361"/>
                  </a:lnTo>
                  <a:lnTo>
                    <a:pt x="64694" y="76361"/>
                  </a:lnTo>
                  <a:lnTo>
                    <a:pt x="64694" y="0"/>
                  </a:lnTo>
                  <a:lnTo>
                    <a:pt x="64694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2722354" y="1044763"/>
              <a:ext cx="45239" cy="52275"/>
            </a:xfrm>
            <a:custGeom>
              <a:avLst/>
              <a:gdLst>
                <a:gd name="connsiteX0" fmla="*/ 44371 w 45239"/>
                <a:gd name="connsiteY0" fmla="*/ 36706 h 52275"/>
                <a:gd name="connsiteX1" fmla="*/ 26777 w 45239"/>
                <a:gd name="connsiteY1" fmla="*/ 42757 h 52275"/>
                <a:gd name="connsiteX2" fmla="*/ 9898 w 45239"/>
                <a:gd name="connsiteY2" fmla="*/ 27646 h 52275"/>
                <a:gd name="connsiteX3" fmla="*/ 45239 w 45239"/>
                <a:gd name="connsiteY3" fmla="*/ 27646 h 52275"/>
                <a:gd name="connsiteX4" fmla="*/ 23520 w 45239"/>
                <a:gd name="connsiteY4" fmla="*/ 0 h 52275"/>
                <a:gd name="connsiteX5" fmla="*/ 0 w 45239"/>
                <a:gd name="connsiteY5" fmla="*/ 25505 h 52275"/>
                <a:gd name="connsiteX6" fmla="*/ 24419 w 45239"/>
                <a:gd name="connsiteY6" fmla="*/ 52252 h 52275"/>
                <a:gd name="connsiteX7" fmla="*/ 44464 w 45239"/>
                <a:gd name="connsiteY7" fmla="*/ 46325 h 52275"/>
                <a:gd name="connsiteX8" fmla="*/ 44464 w 45239"/>
                <a:gd name="connsiteY8" fmla="*/ 36706 h 52275"/>
                <a:gd name="connsiteX9" fmla="*/ 10239 w 45239"/>
                <a:gd name="connsiteY9" fmla="*/ 21037 h 52275"/>
                <a:gd name="connsiteX10" fmla="*/ 23768 w 45239"/>
                <a:gd name="connsiteY10" fmla="*/ 8626 h 52275"/>
                <a:gd name="connsiteX11" fmla="*/ 35528 w 45239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39" h="52275">
                  <a:moveTo>
                    <a:pt x="44371" y="36706"/>
                  </a:moveTo>
                  <a:cubicBezTo>
                    <a:pt x="39229" y="40408"/>
                    <a:pt x="33110" y="42512"/>
                    <a:pt x="26777" y="42757"/>
                  </a:cubicBezTo>
                  <a:cubicBezTo>
                    <a:pt x="17159" y="42757"/>
                    <a:pt x="11449" y="37606"/>
                    <a:pt x="9898" y="27646"/>
                  </a:cubicBezTo>
                  <a:lnTo>
                    <a:pt x="45239" y="27646"/>
                  </a:lnTo>
                  <a:cubicBezTo>
                    <a:pt x="45239" y="9029"/>
                    <a:pt x="36737" y="0"/>
                    <a:pt x="23520" y="0"/>
                  </a:cubicBezTo>
                  <a:cubicBezTo>
                    <a:pt x="9650" y="0"/>
                    <a:pt x="0" y="10270"/>
                    <a:pt x="0" y="25505"/>
                  </a:cubicBezTo>
                  <a:cubicBezTo>
                    <a:pt x="0" y="39375"/>
                    <a:pt x="8750" y="52252"/>
                    <a:pt x="24419" y="52252"/>
                  </a:cubicBezTo>
                  <a:cubicBezTo>
                    <a:pt x="31568" y="52522"/>
                    <a:pt x="38612" y="50440"/>
                    <a:pt x="44464" y="46325"/>
                  </a:cubicBezTo>
                  <a:lnTo>
                    <a:pt x="44464" y="36706"/>
                  </a:lnTo>
                  <a:close/>
                  <a:moveTo>
                    <a:pt x="10239" y="21037"/>
                  </a:moveTo>
                  <a:cubicBezTo>
                    <a:pt x="11574" y="13094"/>
                    <a:pt x="16166" y="8626"/>
                    <a:pt x="23768" y="8626"/>
                  </a:cubicBezTo>
                  <a:cubicBezTo>
                    <a:pt x="30811" y="8626"/>
                    <a:pt x="35186" y="13435"/>
                    <a:pt x="35528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2773020" y="1044720"/>
              <a:ext cx="43194" cy="52358"/>
            </a:xfrm>
            <a:custGeom>
              <a:avLst/>
              <a:gdLst>
                <a:gd name="connsiteX0" fmla="*/ 43102 w 43194"/>
                <a:gd name="connsiteY0" fmla="*/ 42334 h 52358"/>
                <a:gd name="connsiteX1" fmla="*/ 37827 w 43194"/>
                <a:gd name="connsiteY1" fmla="*/ 45034 h 52358"/>
                <a:gd name="connsiteX2" fmla="*/ 35934 w 43194"/>
                <a:gd name="connsiteY2" fmla="*/ 42458 h 52358"/>
                <a:gd name="connsiteX3" fmla="*/ 35934 w 43194"/>
                <a:gd name="connsiteY3" fmla="*/ 16581 h 52358"/>
                <a:gd name="connsiteX4" fmla="*/ 17689 w 43194"/>
                <a:gd name="connsiteY4" fmla="*/ 43 h 52358"/>
                <a:gd name="connsiteX5" fmla="*/ 996 w 43194"/>
                <a:gd name="connsiteY5" fmla="*/ 6869 h 52358"/>
                <a:gd name="connsiteX6" fmla="*/ 996 w 43194"/>
                <a:gd name="connsiteY6" fmla="*/ 17698 h 52358"/>
                <a:gd name="connsiteX7" fmla="*/ 16914 w 43194"/>
                <a:gd name="connsiteY7" fmla="*/ 9444 h 52358"/>
                <a:gd name="connsiteX8" fmla="*/ 25974 w 43194"/>
                <a:gd name="connsiteY8" fmla="*/ 18287 h 52358"/>
                <a:gd name="connsiteX9" fmla="*/ 25974 w 43194"/>
                <a:gd name="connsiteY9" fmla="*/ 20956 h 52358"/>
                <a:gd name="connsiteX10" fmla="*/ 17131 w 43194"/>
                <a:gd name="connsiteY10" fmla="*/ 24059 h 52358"/>
                <a:gd name="connsiteX11" fmla="*/ 3 w 43194"/>
                <a:gd name="connsiteY11" fmla="*/ 39945 h 52358"/>
                <a:gd name="connsiteX12" fmla="*/ 11850 w 43194"/>
                <a:gd name="connsiteY12" fmla="*/ 52356 h 52358"/>
                <a:gd name="connsiteX13" fmla="*/ 12415 w 43194"/>
                <a:gd name="connsiteY13" fmla="*/ 52356 h 52358"/>
                <a:gd name="connsiteX14" fmla="*/ 25943 w 43194"/>
                <a:gd name="connsiteY14" fmla="*/ 47206 h 52358"/>
                <a:gd name="connsiteX15" fmla="*/ 33545 w 43194"/>
                <a:gd name="connsiteY15" fmla="*/ 52356 h 52358"/>
                <a:gd name="connsiteX16" fmla="*/ 43195 w 43194"/>
                <a:gd name="connsiteY16" fmla="*/ 48447 h 52358"/>
                <a:gd name="connsiteX17" fmla="*/ 43195 w 43194"/>
                <a:gd name="connsiteY17" fmla="*/ 42396 h 52358"/>
                <a:gd name="connsiteX18" fmla="*/ 25974 w 43194"/>
                <a:gd name="connsiteY18" fmla="*/ 41093 h 52358"/>
                <a:gd name="connsiteX19" fmla="*/ 17224 w 43194"/>
                <a:gd name="connsiteY19" fmla="*/ 45251 h 52358"/>
                <a:gd name="connsiteX20" fmla="*/ 10091 w 43194"/>
                <a:gd name="connsiteY20" fmla="*/ 38747 h 52358"/>
                <a:gd name="connsiteX21" fmla="*/ 10088 w 43194"/>
                <a:gd name="connsiteY21" fmla="*/ 38207 h 52358"/>
                <a:gd name="connsiteX22" fmla="*/ 25974 w 43194"/>
                <a:gd name="connsiteY22" fmla="*/ 26448 h 52358"/>
                <a:gd name="connsiteX23" fmla="*/ 25974 w 43194"/>
                <a:gd name="connsiteY23" fmla="*/ 41093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94" h="52358">
                  <a:moveTo>
                    <a:pt x="43102" y="42334"/>
                  </a:moveTo>
                  <a:cubicBezTo>
                    <a:pt x="41597" y="43662"/>
                    <a:pt x="39785" y="44590"/>
                    <a:pt x="37827" y="45034"/>
                  </a:cubicBezTo>
                  <a:cubicBezTo>
                    <a:pt x="36617" y="45034"/>
                    <a:pt x="35934" y="44351"/>
                    <a:pt x="35934" y="42458"/>
                  </a:cubicBezTo>
                  <a:lnTo>
                    <a:pt x="35934" y="16581"/>
                  </a:lnTo>
                  <a:cubicBezTo>
                    <a:pt x="35934" y="5162"/>
                    <a:pt x="27867" y="43"/>
                    <a:pt x="17689" y="43"/>
                  </a:cubicBezTo>
                  <a:cubicBezTo>
                    <a:pt x="11372" y="-364"/>
                    <a:pt x="5219" y="2153"/>
                    <a:pt x="996" y="6869"/>
                  </a:cubicBezTo>
                  <a:lnTo>
                    <a:pt x="996" y="17698"/>
                  </a:lnTo>
                  <a:cubicBezTo>
                    <a:pt x="4788" y="12690"/>
                    <a:pt x="10637" y="9658"/>
                    <a:pt x="16914" y="9444"/>
                  </a:cubicBezTo>
                  <a:cubicBezTo>
                    <a:pt x="22933" y="9444"/>
                    <a:pt x="25974" y="11989"/>
                    <a:pt x="25974" y="18287"/>
                  </a:cubicBezTo>
                  <a:lnTo>
                    <a:pt x="25974" y="20956"/>
                  </a:lnTo>
                  <a:lnTo>
                    <a:pt x="17131" y="24059"/>
                  </a:lnTo>
                  <a:cubicBezTo>
                    <a:pt x="9064" y="26975"/>
                    <a:pt x="3" y="29985"/>
                    <a:pt x="3" y="39945"/>
                  </a:cubicBezTo>
                  <a:cubicBezTo>
                    <a:pt x="-152" y="46644"/>
                    <a:pt x="5151" y="52201"/>
                    <a:pt x="11850" y="52356"/>
                  </a:cubicBezTo>
                  <a:cubicBezTo>
                    <a:pt x="12039" y="52359"/>
                    <a:pt x="12225" y="52359"/>
                    <a:pt x="12415" y="52356"/>
                  </a:cubicBezTo>
                  <a:cubicBezTo>
                    <a:pt x="17385" y="52254"/>
                    <a:pt x="22164" y="50436"/>
                    <a:pt x="25943" y="47206"/>
                  </a:cubicBezTo>
                  <a:cubicBezTo>
                    <a:pt x="26843" y="50805"/>
                    <a:pt x="29046" y="52356"/>
                    <a:pt x="33545" y="52356"/>
                  </a:cubicBezTo>
                  <a:cubicBezTo>
                    <a:pt x="36648" y="52356"/>
                    <a:pt x="38603" y="51457"/>
                    <a:pt x="43195" y="48447"/>
                  </a:cubicBezTo>
                  <a:lnTo>
                    <a:pt x="43195" y="42396"/>
                  </a:lnTo>
                  <a:close/>
                  <a:moveTo>
                    <a:pt x="25974" y="41093"/>
                  </a:moveTo>
                  <a:cubicBezTo>
                    <a:pt x="23709" y="43566"/>
                    <a:pt x="20572" y="45055"/>
                    <a:pt x="17224" y="45251"/>
                  </a:cubicBezTo>
                  <a:cubicBezTo>
                    <a:pt x="13457" y="45425"/>
                    <a:pt x="10264" y="42511"/>
                    <a:pt x="10091" y="38747"/>
                  </a:cubicBezTo>
                  <a:cubicBezTo>
                    <a:pt x="10081" y="38567"/>
                    <a:pt x="10081" y="38387"/>
                    <a:pt x="10088" y="38207"/>
                  </a:cubicBezTo>
                  <a:cubicBezTo>
                    <a:pt x="10088" y="32250"/>
                    <a:pt x="17472" y="29364"/>
                    <a:pt x="25974" y="26448"/>
                  </a:cubicBezTo>
                  <a:lnTo>
                    <a:pt x="25974" y="410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2824003" y="1019661"/>
              <a:ext cx="9959" cy="76360"/>
            </a:xfrm>
            <a:custGeom>
              <a:avLst/>
              <a:gdLst>
                <a:gd name="connsiteX0" fmla="*/ 9960 w 9959"/>
                <a:gd name="connsiteY0" fmla="*/ 0 h 76360"/>
                <a:gd name="connsiteX1" fmla="*/ 0 w 9959"/>
                <a:gd name="connsiteY1" fmla="*/ 0 h 76360"/>
                <a:gd name="connsiteX2" fmla="*/ 0 w 9959"/>
                <a:gd name="connsiteY2" fmla="*/ 76361 h 76360"/>
                <a:gd name="connsiteX3" fmla="*/ 9960 w 9959"/>
                <a:gd name="connsiteY3" fmla="*/ 76361 h 76360"/>
                <a:gd name="connsiteX4" fmla="*/ 9960 w 9959"/>
                <a:gd name="connsiteY4" fmla="*/ 0 h 76360"/>
                <a:gd name="connsiteX5" fmla="*/ 9960 w 9959"/>
                <a:gd name="connsiteY5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59" h="76360">
                  <a:moveTo>
                    <a:pt x="9960" y="0"/>
                  </a:moveTo>
                  <a:lnTo>
                    <a:pt x="0" y="0"/>
                  </a:lnTo>
                  <a:lnTo>
                    <a:pt x="0" y="76361"/>
                  </a:lnTo>
                  <a:lnTo>
                    <a:pt x="9960" y="76361"/>
                  </a:lnTo>
                  <a:lnTo>
                    <a:pt x="9960" y="0"/>
                  </a:lnTo>
                  <a:lnTo>
                    <a:pt x="9960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840045" y="1035330"/>
              <a:ext cx="37140" cy="61684"/>
            </a:xfrm>
            <a:custGeom>
              <a:avLst/>
              <a:gdLst>
                <a:gd name="connsiteX0" fmla="*/ 18617 w 37140"/>
                <a:gd name="connsiteY0" fmla="*/ 0 h 61684"/>
                <a:gd name="connsiteX1" fmla="*/ 0 w 37140"/>
                <a:gd name="connsiteY1" fmla="*/ 18245 h 61684"/>
                <a:gd name="connsiteX2" fmla="*/ 0 w 37140"/>
                <a:gd name="connsiteY2" fmla="*/ 19393 h 61684"/>
                <a:gd name="connsiteX3" fmla="*/ 8719 w 37140"/>
                <a:gd name="connsiteY3" fmla="*/ 19393 h 61684"/>
                <a:gd name="connsiteX4" fmla="*/ 8719 w 37140"/>
                <a:gd name="connsiteY4" fmla="*/ 45891 h 61684"/>
                <a:gd name="connsiteX5" fmla="*/ 25071 w 37140"/>
                <a:gd name="connsiteY5" fmla="*/ 61684 h 61684"/>
                <a:gd name="connsiteX6" fmla="*/ 37141 w 37140"/>
                <a:gd name="connsiteY6" fmla="*/ 58333 h 61684"/>
                <a:gd name="connsiteX7" fmla="*/ 37141 w 37140"/>
                <a:gd name="connsiteY7" fmla="*/ 49025 h 61684"/>
                <a:gd name="connsiteX8" fmla="*/ 25847 w 37140"/>
                <a:gd name="connsiteY8" fmla="*/ 52748 h 61684"/>
                <a:gd name="connsiteX9" fmla="*/ 18589 w 37140"/>
                <a:gd name="connsiteY9" fmla="*/ 46117 h 61684"/>
                <a:gd name="connsiteX10" fmla="*/ 18617 w 37140"/>
                <a:gd name="connsiteY10" fmla="*/ 45115 h 61684"/>
                <a:gd name="connsiteX11" fmla="*/ 18617 w 37140"/>
                <a:gd name="connsiteY11" fmla="*/ 19393 h 61684"/>
                <a:gd name="connsiteX12" fmla="*/ 34504 w 37140"/>
                <a:gd name="connsiteY12" fmla="*/ 19393 h 61684"/>
                <a:gd name="connsiteX13" fmla="*/ 34504 w 37140"/>
                <a:gd name="connsiteY13" fmla="*/ 10426 h 61684"/>
                <a:gd name="connsiteX14" fmla="*/ 18617 w 37140"/>
                <a:gd name="connsiteY14" fmla="*/ 10426 h 61684"/>
                <a:gd name="connsiteX15" fmla="*/ 18617 w 37140"/>
                <a:gd name="connsiteY15" fmla="*/ 0 h 6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140" h="61684">
                  <a:moveTo>
                    <a:pt x="18617" y="0"/>
                  </a:moveTo>
                  <a:lnTo>
                    <a:pt x="0" y="18245"/>
                  </a:lnTo>
                  <a:lnTo>
                    <a:pt x="0" y="19393"/>
                  </a:lnTo>
                  <a:lnTo>
                    <a:pt x="8719" y="19393"/>
                  </a:lnTo>
                  <a:lnTo>
                    <a:pt x="8719" y="45891"/>
                  </a:lnTo>
                  <a:cubicBezTo>
                    <a:pt x="8719" y="54982"/>
                    <a:pt x="14211" y="61684"/>
                    <a:pt x="25071" y="61684"/>
                  </a:cubicBezTo>
                  <a:cubicBezTo>
                    <a:pt x="29285" y="61433"/>
                    <a:pt x="33399" y="60291"/>
                    <a:pt x="37141" y="58333"/>
                  </a:cubicBezTo>
                  <a:lnTo>
                    <a:pt x="37141" y="49025"/>
                  </a:lnTo>
                  <a:cubicBezTo>
                    <a:pt x="33799" y="51302"/>
                    <a:pt x="29887" y="52593"/>
                    <a:pt x="25847" y="52748"/>
                  </a:cubicBezTo>
                  <a:cubicBezTo>
                    <a:pt x="22012" y="52922"/>
                    <a:pt x="18763" y="49953"/>
                    <a:pt x="18589" y="46117"/>
                  </a:cubicBezTo>
                  <a:cubicBezTo>
                    <a:pt x="18574" y="45782"/>
                    <a:pt x="18583" y="45447"/>
                    <a:pt x="18617" y="45115"/>
                  </a:cubicBezTo>
                  <a:lnTo>
                    <a:pt x="18617" y="19393"/>
                  </a:lnTo>
                  <a:lnTo>
                    <a:pt x="34504" y="19393"/>
                  </a:lnTo>
                  <a:lnTo>
                    <a:pt x="34504" y="10426"/>
                  </a:lnTo>
                  <a:lnTo>
                    <a:pt x="18617" y="10426"/>
                  </a:lnTo>
                  <a:lnTo>
                    <a:pt x="18617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2882988" y="1019661"/>
              <a:ext cx="42167" cy="76360"/>
            </a:xfrm>
            <a:custGeom>
              <a:avLst/>
              <a:gdLst>
                <a:gd name="connsiteX0" fmla="*/ 9960 w 42167"/>
                <a:gd name="connsiteY0" fmla="*/ 0 h 76360"/>
                <a:gd name="connsiteX1" fmla="*/ 0 w 42167"/>
                <a:gd name="connsiteY1" fmla="*/ 0 h 76360"/>
                <a:gd name="connsiteX2" fmla="*/ 0 w 42167"/>
                <a:gd name="connsiteY2" fmla="*/ 76361 h 76360"/>
                <a:gd name="connsiteX3" fmla="*/ 9960 w 42167"/>
                <a:gd name="connsiteY3" fmla="*/ 76361 h 76360"/>
                <a:gd name="connsiteX4" fmla="*/ 9960 w 42167"/>
                <a:gd name="connsiteY4" fmla="*/ 40306 h 76360"/>
                <a:gd name="connsiteX5" fmla="*/ 22371 w 42167"/>
                <a:gd name="connsiteY5" fmla="*/ 33045 h 76360"/>
                <a:gd name="connsiteX6" fmla="*/ 32207 w 42167"/>
                <a:gd name="connsiteY6" fmla="*/ 45239 h 76360"/>
                <a:gd name="connsiteX7" fmla="*/ 32207 w 42167"/>
                <a:gd name="connsiteY7" fmla="*/ 76268 h 76360"/>
                <a:gd name="connsiteX8" fmla="*/ 42167 w 42167"/>
                <a:gd name="connsiteY8" fmla="*/ 76268 h 76360"/>
                <a:gd name="connsiteX9" fmla="*/ 42167 w 42167"/>
                <a:gd name="connsiteY9" fmla="*/ 45581 h 76360"/>
                <a:gd name="connsiteX10" fmla="*/ 25040 w 42167"/>
                <a:gd name="connsiteY10" fmla="*/ 25102 h 76360"/>
                <a:gd name="connsiteX11" fmla="*/ 10053 w 42167"/>
                <a:gd name="connsiteY11" fmla="*/ 32704 h 76360"/>
                <a:gd name="connsiteX12" fmla="*/ 9836 w 42167"/>
                <a:gd name="connsiteY12" fmla="*/ 32704 h 76360"/>
                <a:gd name="connsiteX13" fmla="*/ 9836 w 42167"/>
                <a:gd name="connsiteY13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67" h="76360">
                  <a:moveTo>
                    <a:pt x="9960" y="0"/>
                  </a:moveTo>
                  <a:lnTo>
                    <a:pt x="0" y="0"/>
                  </a:lnTo>
                  <a:lnTo>
                    <a:pt x="0" y="76361"/>
                  </a:lnTo>
                  <a:lnTo>
                    <a:pt x="9960" y="76361"/>
                  </a:lnTo>
                  <a:lnTo>
                    <a:pt x="9960" y="40306"/>
                  </a:lnTo>
                  <a:cubicBezTo>
                    <a:pt x="14645" y="35062"/>
                    <a:pt x="18120" y="33045"/>
                    <a:pt x="22371" y="33045"/>
                  </a:cubicBezTo>
                  <a:cubicBezTo>
                    <a:pt x="28391" y="33045"/>
                    <a:pt x="32207" y="37855"/>
                    <a:pt x="32207" y="45239"/>
                  </a:cubicBezTo>
                  <a:lnTo>
                    <a:pt x="32207" y="76268"/>
                  </a:lnTo>
                  <a:lnTo>
                    <a:pt x="42167" y="76268"/>
                  </a:lnTo>
                  <a:lnTo>
                    <a:pt x="42167" y="45581"/>
                  </a:lnTo>
                  <a:cubicBezTo>
                    <a:pt x="42167" y="31804"/>
                    <a:pt x="34907" y="25102"/>
                    <a:pt x="25040" y="25102"/>
                  </a:cubicBezTo>
                  <a:cubicBezTo>
                    <a:pt x="19151" y="25232"/>
                    <a:pt x="13637" y="28028"/>
                    <a:pt x="10053" y="32704"/>
                  </a:cubicBezTo>
                  <a:lnTo>
                    <a:pt x="9836" y="32704"/>
                  </a:lnTo>
                  <a:lnTo>
                    <a:pt x="9836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455758" y="4500423"/>
            <a:ext cx="1391887" cy="388248"/>
            <a:chOff x="1129885" y="3654426"/>
            <a:chExt cx="1391887" cy="388248"/>
          </a:xfrm>
        </p:grpSpPr>
        <p:sp>
          <p:nvSpPr>
            <p:cNvPr id="82" name="TextBox 81"/>
            <p:cNvSpPr txBox="1"/>
            <p:nvPr/>
          </p:nvSpPr>
          <p:spPr>
            <a:xfrm>
              <a:off x="1163003" y="3654426"/>
              <a:ext cx="1358769" cy="388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FFFFFF"/>
                  </a:solidFill>
                  <a:latin typeface="+mj-lt"/>
                  <a:ea typeface="Times New Roman" panose="02020603050405020304" pitchFamily="18" charset="0"/>
                </a:rPr>
                <a:t>msh.org</a:t>
              </a:r>
              <a:endParaRPr lang="en-US" sz="180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129885" y="3753135"/>
              <a:ext cx="5089" cy="27212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83" descr="A black and white image of a zebra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0"/>
            <a:ext cx="2407256" cy="3997234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3984019" y="3903634"/>
            <a:ext cx="4291200" cy="0"/>
          </a:xfrm>
          <a:prstGeom prst="line">
            <a:avLst/>
          </a:prstGeom>
          <a:ln w="28575">
            <a:solidFill>
              <a:schemeClr val="bg2">
                <a:lumMod val="90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84020" y="2357683"/>
            <a:ext cx="4219200" cy="148476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+mj-lt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+mj-lt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Divider Title Here</a:t>
            </a:r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984019" y="2154314"/>
            <a:ext cx="4219200" cy="345547"/>
            <a:chOff x="3984019" y="1964437"/>
            <a:chExt cx="4219200" cy="345547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984019" y="2137211"/>
              <a:ext cx="1886400" cy="0"/>
            </a:xfrm>
            <a:prstGeom prst="line">
              <a:avLst/>
            </a:prstGeom>
            <a:ln w="31750">
              <a:solidFill>
                <a:schemeClr val="bg2">
                  <a:lumMod val="9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295219" y="2137211"/>
              <a:ext cx="1908000" cy="0"/>
            </a:xfrm>
            <a:prstGeom prst="line">
              <a:avLst/>
            </a:prstGeom>
            <a:ln w="31750">
              <a:solidFill>
                <a:schemeClr val="bg2">
                  <a:lumMod val="9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phic 14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41802" y="1964437"/>
              <a:ext cx="300598" cy="3455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Divider - Teal"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4">
                <a:lumMod val="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Picture 1"/>
          <p:cNvGrpSpPr/>
          <p:nvPr userDrawn="1"/>
        </p:nvGrpSpPr>
        <p:grpSpPr>
          <a:xfrm>
            <a:off x="360720" y="259335"/>
            <a:ext cx="2000544" cy="820527"/>
            <a:chOff x="691458" y="336510"/>
            <a:chExt cx="2234162" cy="916346"/>
          </a:xfrm>
          <a:solidFill>
            <a:srgbClr val="FFFFFF"/>
          </a:solidFill>
        </p:grpSpPr>
        <p:sp>
          <p:nvSpPr>
            <p:cNvPr id="47" name="Freeform: Shape 46"/>
            <p:cNvSpPr/>
            <p:nvPr/>
          </p:nvSpPr>
          <p:spPr>
            <a:xfrm>
              <a:off x="691458" y="428989"/>
              <a:ext cx="439855" cy="688721"/>
            </a:xfrm>
            <a:custGeom>
              <a:avLst/>
              <a:gdLst>
                <a:gd name="connsiteX0" fmla="*/ 189860 w 439855"/>
                <a:gd name="connsiteY0" fmla="*/ 688721 h 688721"/>
                <a:gd name="connsiteX1" fmla="*/ 20662 w 439855"/>
                <a:gd name="connsiteY1" fmla="*/ 250136 h 688721"/>
                <a:gd name="connsiteX2" fmla="*/ 426513 w 439855"/>
                <a:gd name="connsiteY2" fmla="*/ 16 h 688721"/>
                <a:gd name="connsiteX3" fmla="*/ 439855 w 439855"/>
                <a:gd name="connsiteY3" fmla="*/ 43704 h 688721"/>
                <a:gd name="connsiteX4" fmla="*/ 97612 w 439855"/>
                <a:gd name="connsiteY4" fmla="*/ 256900 h 688721"/>
                <a:gd name="connsiteX5" fmla="*/ 201775 w 439855"/>
                <a:gd name="connsiteY5" fmla="*/ 626137 h 688721"/>
                <a:gd name="connsiteX6" fmla="*/ 189767 w 439855"/>
                <a:gd name="connsiteY6" fmla="*/ 688721 h 6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855" h="688721">
                  <a:moveTo>
                    <a:pt x="189860" y="688721"/>
                  </a:moveTo>
                  <a:cubicBezTo>
                    <a:pt x="39993" y="598739"/>
                    <a:pt x="-40650" y="415672"/>
                    <a:pt x="20662" y="250136"/>
                  </a:cubicBezTo>
                  <a:cubicBezTo>
                    <a:pt x="76730" y="98842"/>
                    <a:pt x="261039" y="-1473"/>
                    <a:pt x="426513" y="16"/>
                  </a:cubicBezTo>
                  <a:cubicBezTo>
                    <a:pt x="431478" y="8394"/>
                    <a:pt x="437932" y="33279"/>
                    <a:pt x="439855" y="43704"/>
                  </a:cubicBezTo>
                  <a:cubicBezTo>
                    <a:pt x="275436" y="15499"/>
                    <a:pt x="147258" y="120717"/>
                    <a:pt x="97612" y="256900"/>
                  </a:cubicBezTo>
                  <a:cubicBezTo>
                    <a:pt x="47315" y="395100"/>
                    <a:pt x="81757" y="537086"/>
                    <a:pt x="201775" y="626137"/>
                  </a:cubicBezTo>
                  <a:cubicBezTo>
                    <a:pt x="193629" y="645986"/>
                    <a:pt x="189546" y="667268"/>
                    <a:pt x="189767" y="688721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980112" y="455907"/>
              <a:ext cx="510425" cy="717112"/>
            </a:xfrm>
            <a:custGeom>
              <a:avLst/>
              <a:gdLst>
                <a:gd name="connsiteX0" fmla="*/ 270350 w 510425"/>
                <a:gd name="connsiteY0" fmla="*/ 0 h 717112"/>
                <a:gd name="connsiteX1" fmla="*/ 489410 w 510425"/>
                <a:gd name="connsiteY1" fmla="*/ 465425 h 717112"/>
                <a:gd name="connsiteX2" fmla="*/ 0 w 510425"/>
                <a:gd name="connsiteY2" fmla="*/ 699720 h 717112"/>
                <a:gd name="connsiteX3" fmla="*/ 21720 w 510425"/>
                <a:gd name="connsiteY3" fmla="*/ 655505 h 717112"/>
                <a:gd name="connsiteX4" fmla="*/ 417114 w 510425"/>
                <a:gd name="connsiteY4" fmla="*/ 479543 h 717112"/>
                <a:gd name="connsiteX5" fmla="*/ 289619 w 510425"/>
                <a:gd name="connsiteY5" fmla="*/ 72296 h 717112"/>
                <a:gd name="connsiteX6" fmla="*/ 270412 w 510425"/>
                <a:gd name="connsiteY6" fmla="*/ 0 h 7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425" h="717112">
                  <a:moveTo>
                    <a:pt x="270350" y="0"/>
                  </a:moveTo>
                  <a:cubicBezTo>
                    <a:pt x="468932" y="76050"/>
                    <a:pt x="553329" y="289836"/>
                    <a:pt x="489410" y="465425"/>
                  </a:cubicBezTo>
                  <a:cubicBezTo>
                    <a:pt x="409667" y="684547"/>
                    <a:pt x="181640" y="753492"/>
                    <a:pt x="0" y="699720"/>
                  </a:cubicBezTo>
                  <a:cubicBezTo>
                    <a:pt x="4986" y="683976"/>
                    <a:pt x="12306" y="669073"/>
                    <a:pt x="21720" y="655505"/>
                  </a:cubicBezTo>
                  <a:cubicBezTo>
                    <a:pt x="158027" y="699875"/>
                    <a:pt x="349007" y="666427"/>
                    <a:pt x="417114" y="479543"/>
                  </a:cubicBezTo>
                  <a:cubicBezTo>
                    <a:pt x="466760" y="342832"/>
                    <a:pt x="422358" y="165567"/>
                    <a:pt x="289619" y="72296"/>
                  </a:cubicBezTo>
                  <a:cubicBezTo>
                    <a:pt x="288418" y="47108"/>
                    <a:pt x="281871" y="22463"/>
                    <a:pt x="270412" y="0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905145" y="336510"/>
              <a:ext cx="366330" cy="916346"/>
            </a:xfrm>
            <a:custGeom>
              <a:avLst/>
              <a:gdLst>
                <a:gd name="connsiteX0" fmla="*/ 276868 w 366330"/>
                <a:gd name="connsiteY0" fmla="*/ 353971 h 916346"/>
                <a:gd name="connsiteX1" fmla="*/ 272121 w 366330"/>
                <a:gd name="connsiteY1" fmla="*/ 359060 h 916346"/>
                <a:gd name="connsiteX2" fmla="*/ 65968 w 366330"/>
                <a:gd name="connsiteY2" fmla="*/ 642038 h 916346"/>
                <a:gd name="connsiteX3" fmla="*/ 209319 w 366330"/>
                <a:gd name="connsiteY3" fmla="*/ 538124 h 916346"/>
                <a:gd name="connsiteX4" fmla="*/ 276868 w 366330"/>
                <a:gd name="connsiteY4" fmla="*/ 353971 h 916346"/>
                <a:gd name="connsiteX5" fmla="*/ 163676 w 366330"/>
                <a:gd name="connsiteY5" fmla="*/ 9309 h 916346"/>
                <a:gd name="connsiteX6" fmla="*/ 167986 w 366330"/>
                <a:gd name="connsiteY6" fmla="*/ 328 h 916346"/>
                <a:gd name="connsiteX7" fmla="*/ 169324 w 366330"/>
                <a:gd name="connsiteY7" fmla="*/ 0 h 916346"/>
                <a:gd name="connsiteX8" fmla="*/ 296292 w 366330"/>
                <a:gd name="connsiteY8" fmla="*/ 329459 h 916346"/>
                <a:gd name="connsiteX9" fmla="*/ 292941 w 366330"/>
                <a:gd name="connsiteY9" fmla="*/ 605425 h 916346"/>
                <a:gd name="connsiteX10" fmla="*/ 58366 w 366330"/>
                <a:gd name="connsiteY10" fmla="*/ 910092 h 916346"/>
                <a:gd name="connsiteX11" fmla="*/ 47941 w 366330"/>
                <a:gd name="connsiteY11" fmla="*/ 915739 h 916346"/>
                <a:gd name="connsiteX12" fmla="*/ 54705 w 366330"/>
                <a:gd name="connsiteY12" fmla="*/ 655101 h 916346"/>
                <a:gd name="connsiteX13" fmla="*/ 208450 w 366330"/>
                <a:gd name="connsiteY13" fmla="*/ 264827 h 916346"/>
                <a:gd name="connsiteX14" fmla="*/ 163676 w 366330"/>
                <a:gd name="connsiteY14" fmla="*/ 9433 h 9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330" h="916346">
                  <a:moveTo>
                    <a:pt x="276868" y="353971"/>
                  </a:moveTo>
                  <a:cubicBezTo>
                    <a:pt x="275316" y="355709"/>
                    <a:pt x="273765" y="357415"/>
                    <a:pt x="272121" y="359060"/>
                  </a:cubicBezTo>
                  <a:cubicBezTo>
                    <a:pt x="183379" y="450966"/>
                    <a:pt x="10769" y="447739"/>
                    <a:pt x="65968" y="642038"/>
                  </a:cubicBezTo>
                  <a:cubicBezTo>
                    <a:pt x="120144" y="581626"/>
                    <a:pt x="149962" y="580788"/>
                    <a:pt x="209319" y="538124"/>
                  </a:cubicBezTo>
                  <a:cubicBezTo>
                    <a:pt x="268676" y="495460"/>
                    <a:pt x="334053" y="435079"/>
                    <a:pt x="276868" y="353971"/>
                  </a:cubicBezTo>
                  <a:close/>
                  <a:moveTo>
                    <a:pt x="163676" y="9309"/>
                  </a:moveTo>
                  <a:cubicBezTo>
                    <a:pt x="162386" y="5639"/>
                    <a:pt x="164316" y="1618"/>
                    <a:pt x="167986" y="328"/>
                  </a:cubicBezTo>
                  <a:cubicBezTo>
                    <a:pt x="168421" y="175"/>
                    <a:pt x="168867" y="65"/>
                    <a:pt x="169324" y="0"/>
                  </a:cubicBezTo>
                  <a:cubicBezTo>
                    <a:pt x="352453" y="57899"/>
                    <a:pt x="366105" y="231316"/>
                    <a:pt x="296292" y="329459"/>
                  </a:cubicBezTo>
                  <a:cubicBezTo>
                    <a:pt x="407994" y="402158"/>
                    <a:pt x="370294" y="525310"/>
                    <a:pt x="292941" y="605425"/>
                  </a:cubicBezTo>
                  <a:cubicBezTo>
                    <a:pt x="204386" y="697114"/>
                    <a:pt x="-1829" y="709928"/>
                    <a:pt x="58366" y="910092"/>
                  </a:cubicBezTo>
                  <a:cubicBezTo>
                    <a:pt x="59018" y="912295"/>
                    <a:pt x="53867" y="918253"/>
                    <a:pt x="47941" y="915739"/>
                  </a:cubicBezTo>
                  <a:cubicBezTo>
                    <a:pt x="-30251" y="806613"/>
                    <a:pt x="-1705" y="718492"/>
                    <a:pt x="54705" y="655101"/>
                  </a:cubicBezTo>
                  <a:cubicBezTo>
                    <a:pt x="-92432" y="443457"/>
                    <a:pt x="169510" y="297282"/>
                    <a:pt x="208450" y="264827"/>
                  </a:cubicBezTo>
                  <a:cubicBezTo>
                    <a:pt x="254062" y="226817"/>
                    <a:pt x="318911" y="110926"/>
                    <a:pt x="163676" y="9433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550444" y="610021"/>
              <a:ext cx="647748" cy="349196"/>
            </a:xfrm>
            <a:custGeom>
              <a:avLst/>
              <a:gdLst>
                <a:gd name="connsiteX0" fmla="*/ 136711 w 647748"/>
                <a:gd name="connsiteY0" fmla="*/ 6706 h 349196"/>
                <a:gd name="connsiteX1" fmla="*/ 136711 w 647748"/>
                <a:gd name="connsiteY1" fmla="*/ 50518 h 349196"/>
                <a:gd name="connsiteX2" fmla="*/ 193927 w 647748"/>
                <a:gd name="connsiteY2" fmla="*/ 11888 h 349196"/>
                <a:gd name="connsiteX3" fmla="*/ 255550 w 647748"/>
                <a:gd name="connsiteY3" fmla="*/ 4 h 349196"/>
                <a:gd name="connsiteX4" fmla="*/ 378856 w 647748"/>
                <a:gd name="connsiteY4" fmla="*/ 72796 h 349196"/>
                <a:gd name="connsiteX5" fmla="*/ 514047 w 647748"/>
                <a:gd name="connsiteY5" fmla="*/ 4 h 349196"/>
                <a:gd name="connsiteX6" fmla="*/ 647748 w 647748"/>
                <a:gd name="connsiteY6" fmla="*/ 129237 h 349196"/>
                <a:gd name="connsiteX7" fmla="*/ 647748 w 647748"/>
                <a:gd name="connsiteY7" fmla="*/ 349104 h 349196"/>
                <a:gd name="connsiteX8" fmla="*/ 540049 w 647748"/>
                <a:gd name="connsiteY8" fmla="*/ 349104 h 349196"/>
                <a:gd name="connsiteX9" fmla="*/ 540049 w 647748"/>
                <a:gd name="connsiteY9" fmla="*/ 148568 h 349196"/>
                <a:gd name="connsiteX10" fmla="*/ 476906 w 647748"/>
                <a:gd name="connsiteY10" fmla="*/ 72052 h 349196"/>
                <a:gd name="connsiteX11" fmla="*/ 392230 w 647748"/>
                <a:gd name="connsiteY11" fmla="*/ 130013 h 349196"/>
                <a:gd name="connsiteX12" fmla="*/ 392230 w 647748"/>
                <a:gd name="connsiteY12" fmla="*/ 349104 h 349196"/>
                <a:gd name="connsiteX13" fmla="*/ 284530 w 647748"/>
                <a:gd name="connsiteY13" fmla="*/ 349104 h 349196"/>
                <a:gd name="connsiteX14" fmla="*/ 284530 w 647748"/>
                <a:gd name="connsiteY14" fmla="*/ 146334 h 349196"/>
                <a:gd name="connsiteX15" fmla="*/ 219184 w 647748"/>
                <a:gd name="connsiteY15" fmla="*/ 72052 h 349196"/>
                <a:gd name="connsiteX16" fmla="*/ 136711 w 647748"/>
                <a:gd name="connsiteY16" fmla="*/ 119587 h 349196"/>
                <a:gd name="connsiteX17" fmla="*/ 136711 w 647748"/>
                <a:gd name="connsiteY17" fmla="*/ 349197 h 349196"/>
                <a:gd name="connsiteX18" fmla="*/ 0 w 647748"/>
                <a:gd name="connsiteY18" fmla="*/ 349197 h 349196"/>
                <a:gd name="connsiteX19" fmla="*/ 16414 w 647748"/>
                <a:gd name="connsiteY19" fmla="*/ 310629 h 349196"/>
                <a:gd name="connsiteX20" fmla="*/ 3785 w 647748"/>
                <a:gd name="connsiteY20" fmla="*/ 40837 h 349196"/>
                <a:gd name="connsiteX21" fmla="*/ 136711 w 647748"/>
                <a:gd name="connsiteY21" fmla="*/ 6706 h 34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7748" h="349196">
                  <a:moveTo>
                    <a:pt x="136711" y="6706"/>
                  </a:moveTo>
                  <a:lnTo>
                    <a:pt x="136711" y="50518"/>
                  </a:lnTo>
                  <a:cubicBezTo>
                    <a:pt x="153652" y="34740"/>
                    <a:pt x="172958" y="21705"/>
                    <a:pt x="193927" y="11888"/>
                  </a:cubicBezTo>
                  <a:cubicBezTo>
                    <a:pt x="213481" y="3892"/>
                    <a:pt x="234425" y="-145"/>
                    <a:pt x="255550" y="4"/>
                  </a:cubicBezTo>
                  <a:cubicBezTo>
                    <a:pt x="315000" y="4"/>
                    <a:pt x="355089" y="23772"/>
                    <a:pt x="378856" y="72796"/>
                  </a:cubicBezTo>
                  <a:cubicBezTo>
                    <a:pt x="423413" y="21569"/>
                    <a:pt x="462633" y="4"/>
                    <a:pt x="514047" y="4"/>
                  </a:cubicBezTo>
                  <a:cubicBezTo>
                    <a:pt x="592021" y="4"/>
                    <a:pt x="647748" y="51263"/>
                    <a:pt x="647748" y="129237"/>
                  </a:cubicBezTo>
                  <a:lnTo>
                    <a:pt x="647748" y="349104"/>
                  </a:lnTo>
                  <a:lnTo>
                    <a:pt x="540049" y="349104"/>
                  </a:lnTo>
                  <a:lnTo>
                    <a:pt x="540049" y="148568"/>
                  </a:lnTo>
                  <a:cubicBezTo>
                    <a:pt x="540049" y="99543"/>
                    <a:pt x="516281" y="72052"/>
                    <a:pt x="476906" y="72052"/>
                  </a:cubicBezTo>
                  <a:cubicBezTo>
                    <a:pt x="445691" y="72052"/>
                    <a:pt x="416742" y="92127"/>
                    <a:pt x="392230" y="130013"/>
                  </a:cubicBezTo>
                  <a:lnTo>
                    <a:pt x="392230" y="349104"/>
                  </a:lnTo>
                  <a:lnTo>
                    <a:pt x="284530" y="349104"/>
                  </a:lnTo>
                  <a:lnTo>
                    <a:pt x="284530" y="146334"/>
                  </a:lnTo>
                  <a:cubicBezTo>
                    <a:pt x="284530" y="90483"/>
                    <a:pt x="251113" y="72052"/>
                    <a:pt x="219184" y="72052"/>
                  </a:cubicBezTo>
                  <a:cubicBezTo>
                    <a:pt x="190949" y="72052"/>
                    <a:pt x="162713" y="88404"/>
                    <a:pt x="136711" y="119587"/>
                  </a:cubicBezTo>
                  <a:lnTo>
                    <a:pt x="136711" y="349197"/>
                  </a:lnTo>
                  <a:lnTo>
                    <a:pt x="0" y="349197"/>
                  </a:lnTo>
                  <a:cubicBezTo>
                    <a:pt x="6141" y="336637"/>
                    <a:pt x="11620" y="323763"/>
                    <a:pt x="16414" y="310629"/>
                  </a:cubicBezTo>
                  <a:cubicBezTo>
                    <a:pt x="48078" y="222570"/>
                    <a:pt x="43539" y="125551"/>
                    <a:pt x="3785" y="40837"/>
                  </a:cubicBezTo>
                  <a:lnTo>
                    <a:pt x="136711" y="6706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2252771" y="610025"/>
              <a:ext cx="269605" cy="355739"/>
            </a:xfrm>
            <a:custGeom>
              <a:avLst/>
              <a:gdLst>
                <a:gd name="connsiteX0" fmla="*/ 252540 w 269605"/>
                <a:gd name="connsiteY0" fmla="*/ 25257 h 355739"/>
                <a:gd name="connsiteX1" fmla="*/ 141862 w 269605"/>
                <a:gd name="connsiteY1" fmla="*/ 0 h 355739"/>
                <a:gd name="connsiteX2" fmla="*/ 0 w 269605"/>
                <a:gd name="connsiteY2" fmla="*/ 106210 h 355739"/>
                <a:gd name="connsiteX3" fmla="*/ 170098 w 269605"/>
                <a:gd name="connsiteY3" fmla="*/ 258590 h 355739"/>
                <a:gd name="connsiteX4" fmla="*/ 118094 w 269605"/>
                <a:gd name="connsiteY4" fmla="*/ 283754 h 355739"/>
                <a:gd name="connsiteX5" fmla="*/ 7416 w 269605"/>
                <a:gd name="connsiteY5" fmla="*/ 254898 h 355739"/>
                <a:gd name="connsiteX6" fmla="*/ 7416 w 269605"/>
                <a:gd name="connsiteY6" fmla="*/ 330483 h 355739"/>
                <a:gd name="connsiteX7" fmla="*/ 129978 w 269605"/>
                <a:gd name="connsiteY7" fmla="*/ 355740 h 355739"/>
                <a:gd name="connsiteX8" fmla="*/ 269605 w 269605"/>
                <a:gd name="connsiteY8" fmla="*/ 244472 h 355739"/>
                <a:gd name="connsiteX9" fmla="*/ 99539 w 269605"/>
                <a:gd name="connsiteY9" fmla="*/ 91099 h 355739"/>
                <a:gd name="connsiteX10" fmla="*/ 138169 w 269605"/>
                <a:gd name="connsiteY10" fmla="*/ 63825 h 355739"/>
                <a:gd name="connsiteX11" fmla="*/ 252540 w 269605"/>
                <a:gd name="connsiteY11" fmla="*/ 102456 h 355739"/>
                <a:gd name="connsiteX12" fmla="*/ 252540 w 269605"/>
                <a:gd name="connsiteY12" fmla="*/ 25195 h 35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605" h="355739">
                  <a:moveTo>
                    <a:pt x="252540" y="25257"/>
                  </a:moveTo>
                  <a:cubicBezTo>
                    <a:pt x="216888" y="7447"/>
                    <a:pt x="184960" y="0"/>
                    <a:pt x="141862" y="0"/>
                  </a:cubicBezTo>
                  <a:cubicBezTo>
                    <a:pt x="57185" y="0"/>
                    <a:pt x="0" y="42354"/>
                    <a:pt x="0" y="106210"/>
                  </a:cubicBezTo>
                  <a:cubicBezTo>
                    <a:pt x="0" y="217912"/>
                    <a:pt x="170098" y="209038"/>
                    <a:pt x="170098" y="258590"/>
                  </a:cubicBezTo>
                  <a:cubicBezTo>
                    <a:pt x="170098" y="274104"/>
                    <a:pt x="150053" y="283754"/>
                    <a:pt x="118094" y="283754"/>
                  </a:cubicBezTo>
                  <a:cubicBezTo>
                    <a:pt x="77261" y="283754"/>
                    <a:pt x="42354" y="269698"/>
                    <a:pt x="7416" y="254898"/>
                  </a:cubicBezTo>
                  <a:lnTo>
                    <a:pt x="7416" y="330483"/>
                  </a:lnTo>
                  <a:cubicBezTo>
                    <a:pt x="22278" y="338643"/>
                    <a:pt x="75027" y="355740"/>
                    <a:pt x="129978" y="355740"/>
                  </a:cubicBezTo>
                  <a:cubicBezTo>
                    <a:pt x="219122" y="355740"/>
                    <a:pt x="269605" y="315620"/>
                    <a:pt x="269605" y="244472"/>
                  </a:cubicBezTo>
                  <a:cubicBezTo>
                    <a:pt x="269605" y="130567"/>
                    <a:pt x="99539" y="129078"/>
                    <a:pt x="99539" y="91099"/>
                  </a:cubicBezTo>
                  <a:cubicBezTo>
                    <a:pt x="99539" y="66835"/>
                    <a:pt x="124052" y="63825"/>
                    <a:pt x="138169" y="63825"/>
                  </a:cubicBezTo>
                  <a:cubicBezTo>
                    <a:pt x="159703" y="63825"/>
                    <a:pt x="205749" y="72917"/>
                    <a:pt x="252540" y="102456"/>
                  </a:cubicBezTo>
                  <a:lnTo>
                    <a:pt x="252540" y="25195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582323" y="471545"/>
              <a:ext cx="343297" cy="487703"/>
            </a:xfrm>
            <a:custGeom>
              <a:avLst/>
              <a:gdLst>
                <a:gd name="connsiteX0" fmla="*/ 107700 w 343297"/>
                <a:gd name="connsiteY0" fmla="*/ 0 h 487703"/>
                <a:gd name="connsiteX1" fmla="*/ 0 w 343297"/>
                <a:gd name="connsiteY1" fmla="*/ 35000 h 487703"/>
                <a:gd name="connsiteX2" fmla="*/ 0 w 343297"/>
                <a:gd name="connsiteY2" fmla="*/ 487579 h 487703"/>
                <a:gd name="connsiteX3" fmla="*/ 107700 w 343297"/>
                <a:gd name="connsiteY3" fmla="*/ 487579 h 487703"/>
                <a:gd name="connsiteX4" fmla="*/ 107700 w 343297"/>
                <a:gd name="connsiteY4" fmla="*/ 269202 h 487703"/>
                <a:gd name="connsiteX5" fmla="*/ 179747 w 343297"/>
                <a:gd name="connsiteY5" fmla="*/ 217229 h 487703"/>
                <a:gd name="connsiteX6" fmla="*/ 235598 w 343297"/>
                <a:gd name="connsiteY6" fmla="*/ 292225 h 487703"/>
                <a:gd name="connsiteX7" fmla="*/ 235598 w 343297"/>
                <a:gd name="connsiteY7" fmla="*/ 487703 h 487703"/>
                <a:gd name="connsiteX8" fmla="*/ 343298 w 343297"/>
                <a:gd name="connsiteY8" fmla="*/ 487703 h 487703"/>
                <a:gd name="connsiteX9" fmla="*/ 343298 w 343297"/>
                <a:gd name="connsiteY9" fmla="*/ 269202 h 487703"/>
                <a:gd name="connsiteX10" fmla="*/ 217757 w 343297"/>
                <a:gd name="connsiteY10" fmla="*/ 138479 h 487703"/>
                <a:gd name="connsiteX11" fmla="*/ 109158 w 343297"/>
                <a:gd name="connsiteY11" fmla="*/ 195665 h 487703"/>
                <a:gd name="connsiteX12" fmla="*/ 107668 w 343297"/>
                <a:gd name="connsiteY12" fmla="*/ 195665 h 487703"/>
                <a:gd name="connsiteX13" fmla="*/ 107668 w 343297"/>
                <a:gd name="connsiteY13" fmla="*/ 0 h 48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297" h="487703">
                  <a:moveTo>
                    <a:pt x="107700" y="0"/>
                  </a:moveTo>
                  <a:lnTo>
                    <a:pt x="0" y="35000"/>
                  </a:lnTo>
                  <a:lnTo>
                    <a:pt x="0" y="487579"/>
                  </a:lnTo>
                  <a:lnTo>
                    <a:pt x="107700" y="487579"/>
                  </a:lnTo>
                  <a:lnTo>
                    <a:pt x="107700" y="269202"/>
                  </a:lnTo>
                  <a:cubicBezTo>
                    <a:pt x="132956" y="232806"/>
                    <a:pt x="154521" y="217229"/>
                    <a:pt x="179747" y="217229"/>
                  </a:cubicBezTo>
                  <a:cubicBezTo>
                    <a:pt x="213196" y="217229"/>
                    <a:pt x="235598" y="240997"/>
                    <a:pt x="235598" y="292225"/>
                  </a:cubicBezTo>
                  <a:lnTo>
                    <a:pt x="235598" y="487703"/>
                  </a:lnTo>
                  <a:lnTo>
                    <a:pt x="343298" y="487703"/>
                  </a:lnTo>
                  <a:lnTo>
                    <a:pt x="343298" y="269202"/>
                  </a:lnTo>
                  <a:cubicBezTo>
                    <a:pt x="343298" y="176365"/>
                    <a:pt x="280155" y="138479"/>
                    <a:pt x="217757" y="138479"/>
                  </a:cubicBezTo>
                  <a:cubicBezTo>
                    <a:pt x="175434" y="138479"/>
                    <a:pt x="140527" y="156321"/>
                    <a:pt x="109158" y="195665"/>
                  </a:cubicBezTo>
                  <a:lnTo>
                    <a:pt x="107668" y="195665"/>
                  </a:lnTo>
                  <a:lnTo>
                    <a:pt x="107668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516251" y="1019661"/>
              <a:ext cx="71179" cy="76360"/>
            </a:xfrm>
            <a:custGeom>
              <a:avLst/>
              <a:gdLst>
                <a:gd name="connsiteX0" fmla="*/ 71179 w 71179"/>
                <a:gd name="connsiteY0" fmla="*/ 0 h 76360"/>
                <a:gd name="connsiteX1" fmla="*/ 60971 w 71179"/>
                <a:gd name="connsiteY1" fmla="*/ 0 h 76360"/>
                <a:gd name="connsiteX2" fmla="*/ 35590 w 71179"/>
                <a:gd name="connsiteY2" fmla="*/ 31370 h 76360"/>
                <a:gd name="connsiteX3" fmla="*/ 10270 w 71179"/>
                <a:gd name="connsiteY3" fmla="*/ 0 h 76360"/>
                <a:gd name="connsiteX4" fmla="*/ 0 w 71179"/>
                <a:gd name="connsiteY4" fmla="*/ 0 h 76360"/>
                <a:gd name="connsiteX5" fmla="*/ 0 w 71179"/>
                <a:gd name="connsiteY5" fmla="*/ 76361 h 76360"/>
                <a:gd name="connsiteX6" fmla="*/ 10953 w 71179"/>
                <a:gd name="connsiteY6" fmla="*/ 76361 h 76360"/>
                <a:gd name="connsiteX7" fmla="*/ 10953 w 71179"/>
                <a:gd name="connsiteY7" fmla="*/ 16910 h 76360"/>
                <a:gd name="connsiteX8" fmla="*/ 11170 w 71179"/>
                <a:gd name="connsiteY8" fmla="*/ 16910 h 76360"/>
                <a:gd name="connsiteX9" fmla="*/ 34690 w 71179"/>
                <a:gd name="connsiteY9" fmla="*/ 46480 h 76360"/>
                <a:gd name="connsiteX10" fmla="*/ 36458 w 71179"/>
                <a:gd name="connsiteY10" fmla="*/ 46480 h 76360"/>
                <a:gd name="connsiteX11" fmla="*/ 59978 w 71179"/>
                <a:gd name="connsiteY11" fmla="*/ 16910 h 76360"/>
                <a:gd name="connsiteX12" fmla="*/ 60195 w 71179"/>
                <a:gd name="connsiteY12" fmla="*/ 16910 h 76360"/>
                <a:gd name="connsiteX13" fmla="*/ 60195 w 71179"/>
                <a:gd name="connsiteY13" fmla="*/ 76361 h 76360"/>
                <a:gd name="connsiteX14" fmla="*/ 71179 w 71179"/>
                <a:gd name="connsiteY14" fmla="*/ 76361 h 76360"/>
                <a:gd name="connsiteX15" fmla="*/ 71179 w 71179"/>
                <a:gd name="connsiteY15" fmla="*/ 0 h 76360"/>
                <a:gd name="connsiteX16" fmla="*/ 71179 w 71179"/>
                <a:gd name="connsiteY16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179" h="76360">
                  <a:moveTo>
                    <a:pt x="71179" y="0"/>
                  </a:moveTo>
                  <a:lnTo>
                    <a:pt x="60971" y="0"/>
                  </a:lnTo>
                  <a:lnTo>
                    <a:pt x="35590" y="31370"/>
                  </a:lnTo>
                  <a:lnTo>
                    <a:pt x="10270" y="0"/>
                  </a:lnTo>
                  <a:lnTo>
                    <a:pt x="0" y="0"/>
                  </a:lnTo>
                  <a:lnTo>
                    <a:pt x="0" y="76361"/>
                  </a:lnTo>
                  <a:lnTo>
                    <a:pt x="10953" y="76361"/>
                  </a:lnTo>
                  <a:lnTo>
                    <a:pt x="10953" y="16910"/>
                  </a:lnTo>
                  <a:lnTo>
                    <a:pt x="11170" y="16910"/>
                  </a:lnTo>
                  <a:lnTo>
                    <a:pt x="34690" y="46480"/>
                  </a:lnTo>
                  <a:lnTo>
                    <a:pt x="36458" y="46480"/>
                  </a:lnTo>
                  <a:lnTo>
                    <a:pt x="59978" y="16910"/>
                  </a:lnTo>
                  <a:lnTo>
                    <a:pt x="60195" y="16910"/>
                  </a:lnTo>
                  <a:lnTo>
                    <a:pt x="60195" y="76361"/>
                  </a:lnTo>
                  <a:lnTo>
                    <a:pt x="71179" y="76361"/>
                  </a:lnTo>
                  <a:lnTo>
                    <a:pt x="71179" y="0"/>
                  </a:lnTo>
                  <a:lnTo>
                    <a:pt x="71179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597201" y="1044720"/>
              <a:ext cx="43194" cy="52358"/>
            </a:xfrm>
            <a:custGeom>
              <a:avLst/>
              <a:gdLst>
                <a:gd name="connsiteX0" fmla="*/ 43102 w 43194"/>
                <a:gd name="connsiteY0" fmla="*/ 42334 h 52358"/>
                <a:gd name="connsiteX1" fmla="*/ 37858 w 43194"/>
                <a:gd name="connsiteY1" fmla="*/ 45034 h 52358"/>
                <a:gd name="connsiteX2" fmla="*/ 35934 w 43194"/>
                <a:gd name="connsiteY2" fmla="*/ 42458 h 52358"/>
                <a:gd name="connsiteX3" fmla="*/ 35934 w 43194"/>
                <a:gd name="connsiteY3" fmla="*/ 16581 h 52358"/>
                <a:gd name="connsiteX4" fmla="*/ 17689 w 43194"/>
                <a:gd name="connsiteY4" fmla="*/ 43 h 52358"/>
                <a:gd name="connsiteX5" fmla="*/ 1027 w 43194"/>
                <a:gd name="connsiteY5" fmla="*/ 6869 h 52358"/>
                <a:gd name="connsiteX6" fmla="*/ 1027 w 43194"/>
                <a:gd name="connsiteY6" fmla="*/ 17698 h 52358"/>
                <a:gd name="connsiteX7" fmla="*/ 16914 w 43194"/>
                <a:gd name="connsiteY7" fmla="*/ 9444 h 52358"/>
                <a:gd name="connsiteX8" fmla="*/ 25974 w 43194"/>
                <a:gd name="connsiteY8" fmla="*/ 18287 h 52358"/>
                <a:gd name="connsiteX9" fmla="*/ 25974 w 43194"/>
                <a:gd name="connsiteY9" fmla="*/ 20956 h 52358"/>
                <a:gd name="connsiteX10" fmla="*/ 17131 w 43194"/>
                <a:gd name="connsiteY10" fmla="*/ 24059 h 52358"/>
                <a:gd name="connsiteX11" fmla="*/ 3 w 43194"/>
                <a:gd name="connsiteY11" fmla="*/ 39945 h 52358"/>
                <a:gd name="connsiteX12" fmla="*/ 11850 w 43194"/>
                <a:gd name="connsiteY12" fmla="*/ 52356 h 52358"/>
                <a:gd name="connsiteX13" fmla="*/ 12415 w 43194"/>
                <a:gd name="connsiteY13" fmla="*/ 52356 h 52358"/>
                <a:gd name="connsiteX14" fmla="*/ 25974 w 43194"/>
                <a:gd name="connsiteY14" fmla="*/ 47206 h 52358"/>
                <a:gd name="connsiteX15" fmla="*/ 33576 w 43194"/>
                <a:gd name="connsiteY15" fmla="*/ 52356 h 52358"/>
                <a:gd name="connsiteX16" fmla="*/ 43195 w 43194"/>
                <a:gd name="connsiteY16" fmla="*/ 48447 h 52358"/>
                <a:gd name="connsiteX17" fmla="*/ 43195 w 43194"/>
                <a:gd name="connsiteY17" fmla="*/ 42396 h 52358"/>
                <a:gd name="connsiteX18" fmla="*/ 25974 w 43194"/>
                <a:gd name="connsiteY18" fmla="*/ 41093 h 52358"/>
                <a:gd name="connsiteX19" fmla="*/ 17255 w 43194"/>
                <a:gd name="connsiteY19" fmla="*/ 45251 h 52358"/>
                <a:gd name="connsiteX20" fmla="*/ 10091 w 43194"/>
                <a:gd name="connsiteY20" fmla="*/ 38713 h 52358"/>
                <a:gd name="connsiteX21" fmla="*/ 10088 w 43194"/>
                <a:gd name="connsiteY21" fmla="*/ 38207 h 52358"/>
                <a:gd name="connsiteX22" fmla="*/ 25974 w 43194"/>
                <a:gd name="connsiteY22" fmla="*/ 26448 h 52358"/>
                <a:gd name="connsiteX23" fmla="*/ 25974 w 43194"/>
                <a:gd name="connsiteY23" fmla="*/ 41093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94" h="52358">
                  <a:moveTo>
                    <a:pt x="43102" y="42334"/>
                  </a:moveTo>
                  <a:cubicBezTo>
                    <a:pt x="41603" y="43653"/>
                    <a:pt x="39803" y="44581"/>
                    <a:pt x="37858" y="45034"/>
                  </a:cubicBezTo>
                  <a:cubicBezTo>
                    <a:pt x="36617" y="45034"/>
                    <a:pt x="35934" y="44351"/>
                    <a:pt x="35934" y="42458"/>
                  </a:cubicBezTo>
                  <a:lnTo>
                    <a:pt x="35934" y="16581"/>
                  </a:lnTo>
                  <a:cubicBezTo>
                    <a:pt x="35934" y="5162"/>
                    <a:pt x="27898" y="43"/>
                    <a:pt x="17689" y="43"/>
                  </a:cubicBezTo>
                  <a:cubicBezTo>
                    <a:pt x="11381" y="-364"/>
                    <a:pt x="5238" y="2156"/>
                    <a:pt x="1027" y="6869"/>
                  </a:cubicBezTo>
                  <a:lnTo>
                    <a:pt x="1027" y="17698"/>
                  </a:lnTo>
                  <a:cubicBezTo>
                    <a:pt x="4800" y="12684"/>
                    <a:pt x="10643" y="9649"/>
                    <a:pt x="16914" y="9444"/>
                  </a:cubicBezTo>
                  <a:cubicBezTo>
                    <a:pt x="23119" y="9444"/>
                    <a:pt x="25974" y="11988"/>
                    <a:pt x="25974" y="18287"/>
                  </a:cubicBezTo>
                  <a:lnTo>
                    <a:pt x="25974" y="20956"/>
                  </a:lnTo>
                  <a:lnTo>
                    <a:pt x="17131" y="24059"/>
                  </a:lnTo>
                  <a:cubicBezTo>
                    <a:pt x="9095" y="26975"/>
                    <a:pt x="3" y="29985"/>
                    <a:pt x="3" y="39945"/>
                  </a:cubicBezTo>
                  <a:cubicBezTo>
                    <a:pt x="-152" y="46644"/>
                    <a:pt x="5151" y="52201"/>
                    <a:pt x="11850" y="52356"/>
                  </a:cubicBezTo>
                  <a:cubicBezTo>
                    <a:pt x="12039" y="52359"/>
                    <a:pt x="12225" y="52359"/>
                    <a:pt x="12415" y="52356"/>
                  </a:cubicBezTo>
                  <a:cubicBezTo>
                    <a:pt x="17392" y="52245"/>
                    <a:pt x="22179" y="50426"/>
                    <a:pt x="25974" y="47206"/>
                  </a:cubicBezTo>
                  <a:cubicBezTo>
                    <a:pt x="26874" y="50805"/>
                    <a:pt x="29077" y="52356"/>
                    <a:pt x="33576" y="52356"/>
                  </a:cubicBezTo>
                  <a:cubicBezTo>
                    <a:pt x="36679" y="52356"/>
                    <a:pt x="38603" y="51457"/>
                    <a:pt x="43195" y="48447"/>
                  </a:cubicBezTo>
                  <a:lnTo>
                    <a:pt x="43195" y="42396"/>
                  </a:lnTo>
                  <a:close/>
                  <a:moveTo>
                    <a:pt x="25974" y="41093"/>
                  </a:moveTo>
                  <a:cubicBezTo>
                    <a:pt x="23724" y="43569"/>
                    <a:pt x="20594" y="45062"/>
                    <a:pt x="17255" y="45251"/>
                  </a:cubicBezTo>
                  <a:cubicBezTo>
                    <a:pt x="13473" y="45425"/>
                    <a:pt x="10264" y="42496"/>
                    <a:pt x="10091" y="38713"/>
                  </a:cubicBezTo>
                  <a:cubicBezTo>
                    <a:pt x="10084" y="38546"/>
                    <a:pt x="10081" y="38375"/>
                    <a:pt x="10088" y="38207"/>
                  </a:cubicBezTo>
                  <a:cubicBezTo>
                    <a:pt x="10088" y="32250"/>
                    <a:pt x="17472" y="29364"/>
                    <a:pt x="25974" y="26448"/>
                  </a:cubicBezTo>
                  <a:lnTo>
                    <a:pt x="25974" y="410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1647904" y="1044670"/>
              <a:ext cx="42167" cy="51351"/>
            </a:xfrm>
            <a:custGeom>
              <a:avLst/>
              <a:gdLst>
                <a:gd name="connsiteX0" fmla="*/ 9960 w 42167"/>
                <a:gd name="connsiteY0" fmla="*/ 1086 h 51351"/>
                <a:gd name="connsiteX1" fmla="*/ 0 w 42167"/>
                <a:gd name="connsiteY1" fmla="*/ 1086 h 51351"/>
                <a:gd name="connsiteX2" fmla="*/ 0 w 42167"/>
                <a:gd name="connsiteY2" fmla="*/ 51352 h 51351"/>
                <a:gd name="connsiteX3" fmla="*/ 9960 w 42167"/>
                <a:gd name="connsiteY3" fmla="*/ 51352 h 51351"/>
                <a:gd name="connsiteX4" fmla="*/ 9960 w 42167"/>
                <a:gd name="connsiteY4" fmla="*/ 15297 h 51351"/>
                <a:gd name="connsiteX5" fmla="*/ 22371 w 42167"/>
                <a:gd name="connsiteY5" fmla="*/ 8036 h 51351"/>
                <a:gd name="connsiteX6" fmla="*/ 32207 w 42167"/>
                <a:gd name="connsiteY6" fmla="*/ 20230 h 51351"/>
                <a:gd name="connsiteX7" fmla="*/ 32207 w 42167"/>
                <a:gd name="connsiteY7" fmla="*/ 51259 h 51351"/>
                <a:gd name="connsiteX8" fmla="*/ 42168 w 42167"/>
                <a:gd name="connsiteY8" fmla="*/ 51259 h 51351"/>
                <a:gd name="connsiteX9" fmla="*/ 42168 w 42167"/>
                <a:gd name="connsiteY9" fmla="*/ 20230 h 51351"/>
                <a:gd name="connsiteX10" fmla="*/ 25040 w 42167"/>
                <a:gd name="connsiteY10" fmla="*/ 0 h 51351"/>
                <a:gd name="connsiteX11" fmla="*/ 10053 w 42167"/>
                <a:gd name="connsiteY11" fmla="*/ 7602 h 51351"/>
                <a:gd name="connsiteX12" fmla="*/ 9960 w 42167"/>
                <a:gd name="connsiteY12" fmla="*/ 7602 h 51351"/>
                <a:gd name="connsiteX13" fmla="*/ 9960 w 42167"/>
                <a:gd name="connsiteY13" fmla="*/ 993 h 5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67" h="51351">
                  <a:moveTo>
                    <a:pt x="9960" y="1086"/>
                  </a:moveTo>
                  <a:lnTo>
                    <a:pt x="0" y="1086"/>
                  </a:lnTo>
                  <a:lnTo>
                    <a:pt x="0" y="51352"/>
                  </a:lnTo>
                  <a:lnTo>
                    <a:pt x="9960" y="51352"/>
                  </a:lnTo>
                  <a:lnTo>
                    <a:pt x="9960" y="15297"/>
                  </a:lnTo>
                  <a:cubicBezTo>
                    <a:pt x="14645" y="10053"/>
                    <a:pt x="18121" y="8036"/>
                    <a:pt x="22371" y="8036"/>
                  </a:cubicBezTo>
                  <a:cubicBezTo>
                    <a:pt x="28422" y="8036"/>
                    <a:pt x="32207" y="12846"/>
                    <a:pt x="32207" y="20230"/>
                  </a:cubicBezTo>
                  <a:lnTo>
                    <a:pt x="32207" y="51259"/>
                  </a:lnTo>
                  <a:lnTo>
                    <a:pt x="42168" y="51259"/>
                  </a:lnTo>
                  <a:lnTo>
                    <a:pt x="42168" y="20230"/>
                  </a:lnTo>
                  <a:cubicBezTo>
                    <a:pt x="42168" y="6485"/>
                    <a:pt x="34566" y="0"/>
                    <a:pt x="25040" y="0"/>
                  </a:cubicBezTo>
                  <a:cubicBezTo>
                    <a:pt x="19151" y="130"/>
                    <a:pt x="13637" y="2926"/>
                    <a:pt x="10053" y="7602"/>
                  </a:cubicBezTo>
                  <a:lnTo>
                    <a:pt x="9960" y="7602"/>
                  </a:lnTo>
                  <a:lnTo>
                    <a:pt x="9960" y="9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1698539" y="1044720"/>
              <a:ext cx="43194" cy="52358"/>
            </a:xfrm>
            <a:custGeom>
              <a:avLst/>
              <a:gdLst>
                <a:gd name="connsiteX0" fmla="*/ 43102 w 43194"/>
                <a:gd name="connsiteY0" fmla="*/ 42334 h 52358"/>
                <a:gd name="connsiteX1" fmla="*/ 37827 w 43194"/>
                <a:gd name="connsiteY1" fmla="*/ 45034 h 52358"/>
                <a:gd name="connsiteX2" fmla="*/ 35934 w 43194"/>
                <a:gd name="connsiteY2" fmla="*/ 42458 h 52358"/>
                <a:gd name="connsiteX3" fmla="*/ 35934 w 43194"/>
                <a:gd name="connsiteY3" fmla="*/ 16581 h 52358"/>
                <a:gd name="connsiteX4" fmla="*/ 17690 w 43194"/>
                <a:gd name="connsiteY4" fmla="*/ 43 h 52358"/>
                <a:gd name="connsiteX5" fmla="*/ 1027 w 43194"/>
                <a:gd name="connsiteY5" fmla="*/ 6869 h 52358"/>
                <a:gd name="connsiteX6" fmla="*/ 1027 w 43194"/>
                <a:gd name="connsiteY6" fmla="*/ 17698 h 52358"/>
                <a:gd name="connsiteX7" fmla="*/ 16914 w 43194"/>
                <a:gd name="connsiteY7" fmla="*/ 9444 h 52358"/>
                <a:gd name="connsiteX8" fmla="*/ 25974 w 43194"/>
                <a:gd name="connsiteY8" fmla="*/ 18287 h 52358"/>
                <a:gd name="connsiteX9" fmla="*/ 25974 w 43194"/>
                <a:gd name="connsiteY9" fmla="*/ 20956 h 52358"/>
                <a:gd name="connsiteX10" fmla="*/ 17131 w 43194"/>
                <a:gd name="connsiteY10" fmla="*/ 24059 h 52358"/>
                <a:gd name="connsiteX11" fmla="*/ 3 w 43194"/>
                <a:gd name="connsiteY11" fmla="*/ 39945 h 52358"/>
                <a:gd name="connsiteX12" fmla="*/ 11850 w 43194"/>
                <a:gd name="connsiteY12" fmla="*/ 52356 h 52358"/>
                <a:gd name="connsiteX13" fmla="*/ 12415 w 43194"/>
                <a:gd name="connsiteY13" fmla="*/ 52356 h 52358"/>
                <a:gd name="connsiteX14" fmla="*/ 25943 w 43194"/>
                <a:gd name="connsiteY14" fmla="*/ 47206 h 52358"/>
                <a:gd name="connsiteX15" fmla="*/ 33576 w 43194"/>
                <a:gd name="connsiteY15" fmla="*/ 52356 h 52358"/>
                <a:gd name="connsiteX16" fmla="*/ 43195 w 43194"/>
                <a:gd name="connsiteY16" fmla="*/ 48447 h 52358"/>
                <a:gd name="connsiteX17" fmla="*/ 43195 w 43194"/>
                <a:gd name="connsiteY17" fmla="*/ 42396 h 52358"/>
                <a:gd name="connsiteX18" fmla="*/ 25974 w 43194"/>
                <a:gd name="connsiteY18" fmla="*/ 41093 h 52358"/>
                <a:gd name="connsiteX19" fmla="*/ 17255 w 43194"/>
                <a:gd name="connsiteY19" fmla="*/ 45251 h 52358"/>
                <a:gd name="connsiteX20" fmla="*/ 10091 w 43194"/>
                <a:gd name="connsiteY20" fmla="*/ 38713 h 52358"/>
                <a:gd name="connsiteX21" fmla="*/ 10088 w 43194"/>
                <a:gd name="connsiteY21" fmla="*/ 38207 h 52358"/>
                <a:gd name="connsiteX22" fmla="*/ 25974 w 43194"/>
                <a:gd name="connsiteY22" fmla="*/ 26448 h 52358"/>
                <a:gd name="connsiteX23" fmla="*/ 25974 w 43194"/>
                <a:gd name="connsiteY23" fmla="*/ 41093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94" h="52358">
                  <a:moveTo>
                    <a:pt x="43102" y="42334"/>
                  </a:moveTo>
                  <a:cubicBezTo>
                    <a:pt x="41597" y="43662"/>
                    <a:pt x="39785" y="44590"/>
                    <a:pt x="37827" y="45034"/>
                  </a:cubicBezTo>
                  <a:cubicBezTo>
                    <a:pt x="36617" y="45034"/>
                    <a:pt x="35934" y="44351"/>
                    <a:pt x="35934" y="42458"/>
                  </a:cubicBezTo>
                  <a:lnTo>
                    <a:pt x="35934" y="16581"/>
                  </a:lnTo>
                  <a:cubicBezTo>
                    <a:pt x="35934" y="5162"/>
                    <a:pt x="27867" y="43"/>
                    <a:pt x="17690" y="43"/>
                  </a:cubicBezTo>
                  <a:cubicBezTo>
                    <a:pt x="11381" y="-364"/>
                    <a:pt x="5238" y="2156"/>
                    <a:pt x="1027" y="6869"/>
                  </a:cubicBezTo>
                  <a:lnTo>
                    <a:pt x="1027" y="17698"/>
                  </a:lnTo>
                  <a:cubicBezTo>
                    <a:pt x="4800" y="12684"/>
                    <a:pt x="10643" y="9649"/>
                    <a:pt x="16914" y="9444"/>
                  </a:cubicBezTo>
                  <a:cubicBezTo>
                    <a:pt x="23119" y="9444"/>
                    <a:pt x="25974" y="11988"/>
                    <a:pt x="25974" y="18287"/>
                  </a:cubicBezTo>
                  <a:lnTo>
                    <a:pt x="25974" y="20956"/>
                  </a:lnTo>
                  <a:lnTo>
                    <a:pt x="17131" y="24059"/>
                  </a:lnTo>
                  <a:cubicBezTo>
                    <a:pt x="9064" y="26975"/>
                    <a:pt x="3" y="29985"/>
                    <a:pt x="3" y="39945"/>
                  </a:cubicBezTo>
                  <a:cubicBezTo>
                    <a:pt x="-152" y="46644"/>
                    <a:pt x="5151" y="52201"/>
                    <a:pt x="11850" y="52356"/>
                  </a:cubicBezTo>
                  <a:cubicBezTo>
                    <a:pt x="12039" y="52359"/>
                    <a:pt x="12225" y="52359"/>
                    <a:pt x="12415" y="52356"/>
                  </a:cubicBezTo>
                  <a:cubicBezTo>
                    <a:pt x="17382" y="52254"/>
                    <a:pt x="22164" y="50436"/>
                    <a:pt x="25943" y="47206"/>
                  </a:cubicBezTo>
                  <a:cubicBezTo>
                    <a:pt x="26843" y="50805"/>
                    <a:pt x="29046" y="52356"/>
                    <a:pt x="33576" y="52356"/>
                  </a:cubicBezTo>
                  <a:cubicBezTo>
                    <a:pt x="36679" y="52356"/>
                    <a:pt x="38603" y="51457"/>
                    <a:pt x="43195" y="48447"/>
                  </a:cubicBezTo>
                  <a:lnTo>
                    <a:pt x="43195" y="42396"/>
                  </a:lnTo>
                  <a:close/>
                  <a:moveTo>
                    <a:pt x="25974" y="41093"/>
                  </a:moveTo>
                  <a:cubicBezTo>
                    <a:pt x="23721" y="43563"/>
                    <a:pt x="20594" y="45055"/>
                    <a:pt x="17255" y="45251"/>
                  </a:cubicBezTo>
                  <a:cubicBezTo>
                    <a:pt x="13473" y="45425"/>
                    <a:pt x="10264" y="42496"/>
                    <a:pt x="10091" y="38713"/>
                  </a:cubicBezTo>
                  <a:cubicBezTo>
                    <a:pt x="10085" y="38546"/>
                    <a:pt x="10081" y="38375"/>
                    <a:pt x="10088" y="38207"/>
                  </a:cubicBezTo>
                  <a:cubicBezTo>
                    <a:pt x="10088" y="32250"/>
                    <a:pt x="17472" y="29364"/>
                    <a:pt x="25974" y="26448"/>
                  </a:cubicBezTo>
                  <a:lnTo>
                    <a:pt x="25974" y="410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1742355" y="1045663"/>
              <a:ext cx="47101" cy="75988"/>
            </a:xfrm>
            <a:custGeom>
              <a:avLst/>
              <a:gdLst>
                <a:gd name="connsiteX0" fmla="*/ 47101 w 47101"/>
                <a:gd name="connsiteY0" fmla="*/ 93 h 75988"/>
                <a:gd name="connsiteX1" fmla="*/ 26405 w 47101"/>
                <a:gd name="connsiteY1" fmla="*/ 93 h 75988"/>
                <a:gd name="connsiteX2" fmla="*/ 4468 w 47101"/>
                <a:gd name="connsiteY2" fmla="*/ 17438 h 75988"/>
                <a:gd name="connsiteX3" fmla="*/ 7136 w 47101"/>
                <a:gd name="connsiteY3" fmla="*/ 26746 h 75988"/>
                <a:gd name="connsiteX4" fmla="*/ 15545 w 47101"/>
                <a:gd name="connsiteY4" fmla="*/ 33169 h 75988"/>
                <a:gd name="connsiteX5" fmla="*/ 15545 w 47101"/>
                <a:gd name="connsiteY5" fmla="*/ 33418 h 75988"/>
                <a:gd name="connsiteX6" fmla="*/ 7602 w 47101"/>
                <a:gd name="connsiteY6" fmla="*/ 40554 h 75988"/>
                <a:gd name="connsiteX7" fmla="*/ 12628 w 47101"/>
                <a:gd name="connsiteY7" fmla="*/ 46946 h 75988"/>
                <a:gd name="connsiteX8" fmla="*/ 0 w 47101"/>
                <a:gd name="connsiteY8" fmla="*/ 60785 h 75988"/>
                <a:gd name="connsiteX9" fmla="*/ 23147 w 47101"/>
                <a:gd name="connsiteY9" fmla="*/ 75988 h 75988"/>
                <a:gd name="connsiteX10" fmla="*/ 46884 w 47101"/>
                <a:gd name="connsiteY10" fmla="*/ 60009 h 75988"/>
                <a:gd name="connsiteX11" fmla="*/ 32332 w 47101"/>
                <a:gd name="connsiteY11" fmla="*/ 46046 h 75988"/>
                <a:gd name="connsiteX12" fmla="*/ 17003 w 47101"/>
                <a:gd name="connsiteY12" fmla="*/ 39561 h 75988"/>
                <a:gd name="connsiteX13" fmla="*/ 37358 w 47101"/>
                <a:gd name="connsiteY13" fmla="*/ 30035 h 75988"/>
                <a:gd name="connsiteX14" fmla="*/ 42074 w 47101"/>
                <a:gd name="connsiteY14" fmla="*/ 18710 h 75988"/>
                <a:gd name="connsiteX15" fmla="*/ 36800 w 47101"/>
                <a:gd name="connsiteY15" fmla="*/ 7726 h 75988"/>
                <a:gd name="connsiteX16" fmla="*/ 47101 w 47101"/>
                <a:gd name="connsiteY16" fmla="*/ 7726 h 75988"/>
                <a:gd name="connsiteX17" fmla="*/ 47101 w 47101"/>
                <a:gd name="connsiteY17" fmla="*/ 0 h 75988"/>
                <a:gd name="connsiteX18" fmla="*/ 33107 w 47101"/>
                <a:gd name="connsiteY18" fmla="*/ 17562 h 75988"/>
                <a:gd name="connsiteX19" fmla="*/ 22815 w 47101"/>
                <a:gd name="connsiteY19" fmla="*/ 26985 h 75988"/>
                <a:gd name="connsiteX20" fmla="*/ 13404 w 47101"/>
                <a:gd name="connsiteY20" fmla="*/ 17779 h 75988"/>
                <a:gd name="connsiteX21" fmla="*/ 23395 w 47101"/>
                <a:gd name="connsiteY21" fmla="*/ 8719 h 75988"/>
                <a:gd name="connsiteX22" fmla="*/ 33107 w 47101"/>
                <a:gd name="connsiteY22" fmla="*/ 17562 h 75988"/>
                <a:gd name="connsiteX23" fmla="*/ 37265 w 47101"/>
                <a:gd name="connsiteY23" fmla="*/ 61002 h 75988"/>
                <a:gd name="connsiteX24" fmla="*/ 23395 w 47101"/>
                <a:gd name="connsiteY24" fmla="*/ 68262 h 75988"/>
                <a:gd name="connsiteX25" fmla="*/ 9402 w 47101"/>
                <a:gd name="connsiteY25" fmla="*/ 60567 h 75988"/>
                <a:gd name="connsiteX26" fmla="*/ 20820 w 47101"/>
                <a:gd name="connsiteY26" fmla="*/ 52965 h 75988"/>
                <a:gd name="connsiteX27" fmla="*/ 37265 w 47101"/>
                <a:gd name="connsiteY27" fmla="*/ 61002 h 7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101" h="75988">
                  <a:moveTo>
                    <a:pt x="47101" y="93"/>
                  </a:moveTo>
                  <a:lnTo>
                    <a:pt x="26405" y="93"/>
                  </a:lnTo>
                  <a:cubicBezTo>
                    <a:pt x="12846" y="93"/>
                    <a:pt x="4468" y="6702"/>
                    <a:pt x="4468" y="17438"/>
                  </a:cubicBezTo>
                  <a:cubicBezTo>
                    <a:pt x="4390" y="20739"/>
                    <a:pt x="5321" y="23988"/>
                    <a:pt x="7136" y="26746"/>
                  </a:cubicBezTo>
                  <a:cubicBezTo>
                    <a:pt x="9281" y="29635"/>
                    <a:pt x="12194" y="31863"/>
                    <a:pt x="15545" y="33169"/>
                  </a:cubicBezTo>
                  <a:lnTo>
                    <a:pt x="15545" y="33418"/>
                  </a:lnTo>
                  <a:cubicBezTo>
                    <a:pt x="10736" y="34535"/>
                    <a:pt x="7602" y="37327"/>
                    <a:pt x="7602" y="40554"/>
                  </a:cubicBezTo>
                  <a:cubicBezTo>
                    <a:pt x="7602" y="42788"/>
                    <a:pt x="9153" y="44805"/>
                    <a:pt x="12628" y="46946"/>
                  </a:cubicBezTo>
                  <a:cubicBezTo>
                    <a:pt x="3910" y="49056"/>
                    <a:pt x="0" y="53431"/>
                    <a:pt x="0" y="60785"/>
                  </a:cubicBezTo>
                  <a:cubicBezTo>
                    <a:pt x="0" y="69628"/>
                    <a:pt x="9619" y="75988"/>
                    <a:pt x="23147" y="75988"/>
                  </a:cubicBezTo>
                  <a:cubicBezTo>
                    <a:pt x="38041" y="75988"/>
                    <a:pt x="46884" y="69969"/>
                    <a:pt x="46884" y="60009"/>
                  </a:cubicBezTo>
                  <a:cubicBezTo>
                    <a:pt x="46884" y="53648"/>
                    <a:pt x="43067" y="48156"/>
                    <a:pt x="32332" y="46046"/>
                  </a:cubicBezTo>
                  <a:cubicBezTo>
                    <a:pt x="22247" y="44029"/>
                    <a:pt x="17003" y="42354"/>
                    <a:pt x="17003" y="39561"/>
                  </a:cubicBezTo>
                  <a:cubicBezTo>
                    <a:pt x="17003" y="33635"/>
                    <a:pt x="30656" y="37203"/>
                    <a:pt x="37358" y="30035"/>
                  </a:cubicBezTo>
                  <a:cubicBezTo>
                    <a:pt x="40197" y="26923"/>
                    <a:pt x="41863" y="22918"/>
                    <a:pt x="42074" y="18710"/>
                  </a:cubicBezTo>
                  <a:cubicBezTo>
                    <a:pt x="42096" y="14434"/>
                    <a:pt x="40151" y="10385"/>
                    <a:pt x="36800" y="7726"/>
                  </a:cubicBezTo>
                  <a:lnTo>
                    <a:pt x="47101" y="7726"/>
                  </a:lnTo>
                  <a:lnTo>
                    <a:pt x="47101" y="0"/>
                  </a:lnTo>
                  <a:close/>
                  <a:moveTo>
                    <a:pt x="33107" y="17562"/>
                  </a:moveTo>
                  <a:cubicBezTo>
                    <a:pt x="32868" y="23007"/>
                    <a:pt x="28261" y="27224"/>
                    <a:pt x="22815" y="26985"/>
                  </a:cubicBezTo>
                  <a:cubicBezTo>
                    <a:pt x="17792" y="26765"/>
                    <a:pt x="13736" y="22800"/>
                    <a:pt x="13404" y="17779"/>
                  </a:cubicBezTo>
                  <a:cubicBezTo>
                    <a:pt x="13705" y="12539"/>
                    <a:pt x="18152" y="8508"/>
                    <a:pt x="23395" y="8719"/>
                  </a:cubicBezTo>
                  <a:cubicBezTo>
                    <a:pt x="28515" y="8489"/>
                    <a:pt x="32856" y="12442"/>
                    <a:pt x="33107" y="17562"/>
                  </a:cubicBezTo>
                  <a:close/>
                  <a:moveTo>
                    <a:pt x="37265" y="61002"/>
                  </a:moveTo>
                  <a:cubicBezTo>
                    <a:pt x="37265" y="65594"/>
                    <a:pt x="32114" y="68262"/>
                    <a:pt x="23395" y="68262"/>
                  </a:cubicBezTo>
                  <a:cubicBezTo>
                    <a:pt x="14676" y="68262"/>
                    <a:pt x="9402" y="65594"/>
                    <a:pt x="9402" y="60567"/>
                  </a:cubicBezTo>
                  <a:cubicBezTo>
                    <a:pt x="9402" y="56099"/>
                    <a:pt x="14087" y="52965"/>
                    <a:pt x="20820" y="52965"/>
                  </a:cubicBezTo>
                  <a:cubicBezTo>
                    <a:pt x="27026" y="52965"/>
                    <a:pt x="37265" y="54641"/>
                    <a:pt x="37265" y="61002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1793675" y="1044763"/>
              <a:ext cx="45208" cy="52275"/>
            </a:xfrm>
            <a:custGeom>
              <a:avLst/>
              <a:gdLst>
                <a:gd name="connsiteX0" fmla="*/ 44308 w 45208"/>
                <a:gd name="connsiteY0" fmla="*/ 36706 h 52275"/>
                <a:gd name="connsiteX1" fmla="*/ 26747 w 45208"/>
                <a:gd name="connsiteY1" fmla="*/ 42757 h 52275"/>
                <a:gd name="connsiteX2" fmla="*/ 9836 w 45208"/>
                <a:gd name="connsiteY2" fmla="*/ 27646 h 52275"/>
                <a:gd name="connsiteX3" fmla="*/ 45208 w 45208"/>
                <a:gd name="connsiteY3" fmla="*/ 27646 h 52275"/>
                <a:gd name="connsiteX4" fmla="*/ 23488 w 45208"/>
                <a:gd name="connsiteY4" fmla="*/ 0 h 52275"/>
                <a:gd name="connsiteX5" fmla="*/ 0 w 45208"/>
                <a:gd name="connsiteY5" fmla="*/ 25505 h 52275"/>
                <a:gd name="connsiteX6" fmla="*/ 24388 w 45208"/>
                <a:gd name="connsiteY6" fmla="*/ 52252 h 52275"/>
                <a:gd name="connsiteX7" fmla="*/ 44433 w 45208"/>
                <a:gd name="connsiteY7" fmla="*/ 46325 h 52275"/>
                <a:gd name="connsiteX8" fmla="*/ 44433 w 45208"/>
                <a:gd name="connsiteY8" fmla="*/ 36706 h 52275"/>
                <a:gd name="connsiteX9" fmla="*/ 10177 w 45208"/>
                <a:gd name="connsiteY9" fmla="*/ 21037 h 52275"/>
                <a:gd name="connsiteX10" fmla="*/ 23706 w 45208"/>
                <a:gd name="connsiteY10" fmla="*/ 8626 h 52275"/>
                <a:gd name="connsiteX11" fmla="*/ 35465 w 45208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08" h="52275">
                  <a:moveTo>
                    <a:pt x="44308" y="36706"/>
                  </a:moveTo>
                  <a:cubicBezTo>
                    <a:pt x="39176" y="40402"/>
                    <a:pt x="33067" y="42506"/>
                    <a:pt x="26747" y="42757"/>
                  </a:cubicBezTo>
                  <a:cubicBezTo>
                    <a:pt x="17097" y="42757"/>
                    <a:pt x="11387" y="37606"/>
                    <a:pt x="9836" y="27646"/>
                  </a:cubicBezTo>
                  <a:lnTo>
                    <a:pt x="45208" y="27646"/>
                  </a:lnTo>
                  <a:cubicBezTo>
                    <a:pt x="45208" y="9029"/>
                    <a:pt x="36676" y="0"/>
                    <a:pt x="23488" y="0"/>
                  </a:cubicBezTo>
                  <a:cubicBezTo>
                    <a:pt x="9619" y="0"/>
                    <a:pt x="0" y="10270"/>
                    <a:pt x="0" y="25505"/>
                  </a:cubicBezTo>
                  <a:cubicBezTo>
                    <a:pt x="0" y="39375"/>
                    <a:pt x="8719" y="52252"/>
                    <a:pt x="24388" y="52252"/>
                  </a:cubicBezTo>
                  <a:cubicBezTo>
                    <a:pt x="31537" y="52522"/>
                    <a:pt x="38581" y="50440"/>
                    <a:pt x="44433" y="46325"/>
                  </a:cubicBezTo>
                  <a:lnTo>
                    <a:pt x="44433" y="36706"/>
                  </a:lnTo>
                  <a:close/>
                  <a:moveTo>
                    <a:pt x="10177" y="21037"/>
                  </a:moveTo>
                  <a:cubicBezTo>
                    <a:pt x="11512" y="13094"/>
                    <a:pt x="16104" y="8626"/>
                    <a:pt x="23706" y="8626"/>
                  </a:cubicBezTo>
                  <a:cubicBezTo>
                    <a:pt x="30780" y="8626"/>
                    <a:pt x="35124" y="13435"/>
                    <a:pt x="35465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1847975" y="1044762"/>
              <a:ext cx="72978" cy="51259"/>
            </a:xfrm>
            <a:custGeom>
              <a:avLst/>
              <a:gdLst>
                <a:gd name="connsiteX0" fmla="*/ 0 w 72978"/>
                <a:gd name="connsiteY0" fmla="*/ 994 h 51259"/>
                <a:gd name="connsiteX1" fmla="*/ 0 w 72978"/>
                <a:gd name="connsiteY1" fmla="*/ 51260 h 51259"/>
                <a:gd name="connsiteX2" fmla="*/ 9960 w 72978"/>
                <a:gd name="connsiteY2" fmla="*/ 51260 h 51259"/>
                <a:gd name="connsiteX3" fmla="*/ 9960 w 72978"/>
                <a:gd name="connsiteY3" fmla="*/ 14770 h 51259"/>
                <a:gd name="connsiteX4" fmla="*/ 22372 w 72978"/>
                <a:gd name="connsiteY4" fmla="*/ 8378 h 51259"/>
                <a:gd name="connsiteX5" fmla="*/ 31432 w 72978"/>
                <a:gd name="connsiteY5" fmla="*/ 20014 h 51259"/>
                <a:gd name="connsiteX6" fmla="*/ 31432 w 72978"/>
                <a:gd name="connsiteY6" fmla="*/ 51260 h 51259"/>
                <a:gd name="connsiteX7" fmla="*/ 41392 w 72978"/>
                <a:gd name="connsiteY7" fmla="*/ 51260 h 51259"/>
                <a:gd name="connsiteX8" fmla="*/ 41392 w 72978"/>
                <a:gd name="connsiteY8" fmla="*/ 14770 h 51259"/>
                <a:gd name="connsiteX9" fmla="*/ 52593 w 72978"/>
                <a:gd name="connsiteY9" fmla="*/ 8378 h 51259"/>
                <a:gd name="connsiteX10" fmla="*/ 63019 w 72978"/>
                <a:gd name="connsiteY10" fmla="*/ 20138 h 51259"/>
                <a:gd name="connsiteX11" fmla="*/ 63019 w 72978"/>
                <a:gd name="connsiteY11" fmla="*/ 51166 h 51259"/>
                <a:gd name="connsiteX12" fmla="*/ 72979 w 72978"/>
                <a:gd name="connsiteY12" fmla="*/ 51166 h 51259"/>
                <a:gd name="connsiteX13" fmla="*/ 72979 w 72978"/>
                <a:gd name="connsiteY13" fmla="*/ 19673 h 51259"/>
                <a:gd name="connsiteX14" fmla="*/ 56285 w 72978"/>
                <a:gd name="connsiteY14" fmla="*/ 1 h 51259"/>
                <a:gd name="connsiteX15" fmla="*/ 39499 w 72978"/>
                <a:gd name="connsiteY15" fmla="*/ 9061 h 51259"/>
                <a:gd name="connsiteX16" fmla="*/ 24512 w 72978"/>
                <a:gd name="connsiteY16" fmla="*/ 1 h 51259"/>
                <a:gd name="connsiteX17" fmla="*/ 9836 w 72978"/>
                <a:gd name="connsiteY17" fmla="*/ 7603 h 51259"/>
                <a:gd name="connsiteX18" fmla="*/ 9836 w 72978"/>
                <a:gd name="connsiteY18" fmla="*/ 994 h 5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978" h="51259">
                  <a:moveTo>
                    <a:pt x="0" y="994"/>
                  </a:moveTo>
                  <a:lnTo>
                    <a:pt x="0" y="51260"/>
                  </a:lnTo>
                  <a:lnTo>
                    <a:pt x="9960" y="51260"/>
                  </a:lnTo>
                  <a:lnTo>
                    <a:pt x="9960" y="14770"/>
                  </a:lnTo>
                  <a:cubicBezTo>
                    <a:pt x="12784" y="10718"/>
                    <a:pt x="17432" y="8323"/>
                    <a:pt x="22372" y="8378"/>
                  </a:cubicBezTo>
                  <a:cubicBezTo>
                    <a:pt x="27305" y="8378"/>
                    <a:pt x="31432" y="11854"/>
                    <a:pt x="31432" y="20014"/>
                  </a:cubicBezTo>
                  <a:lnTo>
                    <a:pt x="31432" y="51260"/>
                  </a:lnTo>
                  <a:lnTo>
                    <a:pt x="41392" y="51260"/>
                  </a:lnTo>
                  <a:lnTo>
                    <a:pt x="41392" y="14770"/>
                  </a:lnTo>
                  <a:cubicBezTo>
                    <a:pt x="44991" y="11078"/>
                    <a:pt x="49366" y="8254"/>
                    <a:pt x="52593" y="8378"/>
                  </a:cubicBezTo>
                  <a:cubicBezTo>
                    <a:pt x="58302" y="8378"/>
                    <a:pt x="63019" y="12536"/>
                    <a:pt x="63019" y="20138"/>
                  </a:cubicBezTo>
                  <a:lnTo>
                    <a:pt x="63019" y="51166"/>
                  </a:lnTo>
                  <a:lnTo>
                    <a:pt x="72979" y="51166"/>
                  </a:lnTo>
                  <a:lnTo>
                    <a:pt x="72979" y="19673"/>
                  </a:lnTo>
                  <a:cubicBezTo>
                    <a:pt x="72979" y="7820"/>
                    <a:pt x="66494" y="1"/>
                    <a:pt x="56285" y="1"/>
                  </a:cubicBezTo>
                  <a:cubicBezTo>
                    <a:pt x="49118" y="1"/>
                    <a:pt x="43874" y="4127"/>
                    <a:pt x="39499" y="9061"/>
                  </a:cubicBezTo>
                  <a:cubicBezTo>
                    <a:pt x="36623" y="3448"/>
                    <a:pt x="30821" y="-58"/>
                    <a:pt x="24512" y="1"/>
                  </a:cubicBezTo>
                  <a:cubicBezTo>
                    <a:pt x="19796" y="1"/>
                    <a:pt x="14987" y="2452"/>
                    <a:pt x="9836" y="7603"/>
                  </a:cubicBezTo>
                  <a:lnTo>
                    <a:pt x="9836" y="994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1931193" y="1044763"/>
              <a:ext cx="45239" cy="52275"/>
            </a:xfrm>
            <a:custGeom>
              <a:avLst/>
              <a:gdLst>
                <a:gd name="connsiteX0" fmla="*/ 44371 w 45239"/>
                <a:gd name="connsiteY0" fmla="*/ 36706 h 52275"/>
                <a:gd name="connsiteX1" fmla="*/ 26777 w 45239"/>
                <a:gd name="connsiteY1" fmla="*/ 42757 h 52275"/>
                <a:gd name="connsiteX2" fmla="*/ 9898 w 45239"/>
                <a:gd name="connsiteY2" fmla="*/ 27646 h 52275"/>
                <a:gd name="connsiteX3" fmla="*/ 45239 w 45239"/>
                <a:gd name="connsiteY3" fmla="*/ 27646 h 52275"/>
                <a:gd name="connsiteX4" fmla="*/ 23520 w 45239"/>
                <a:gd name="connsiteY4" fmla="*/ 0 h 52275"/>
                <a:gd name="connsiteX5" fmla="*/ 0 w 45239"/>
                <a:gd name="connsiteY5" fmla="*/ 25505 h 52275"/>
                <a:gd name="connsiteX6" fmla="*/ 24419 w 45239"/>
                <a:gd name="connsiteY6" fmla="*/ 52252 h 52275"/>
                <a:gd name="connsiteX7" fmla="*/ 44464 w 45239"/>
                <a:gd name="connsiteY7" fmla="*/ 46325 h 52275"/>
                <a:gd name="connsiteX8" fmla="*/ 44464 w 45239"/>
                <a:gd name="connsiteY8" fmla="*/ 36706 h 52275"/>
                <a:gd name="connsiteX9" fmla="*/ 10239 w 45239"/>
                <a:gd name="connsiteY9" fmla="*/ 21037 h 52275"/>
                <a:gd name="connsiteX10" fmla="*/ 23768 w 45239"/>
                <a:gd name="connsiteY10" fmla="*/ 8626 h 52275"/>
                <a:gd name="connsiteX11" fmla="*/ 35528 w 45239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39" h="52275">
                  <a:moveTo>
                    <a:pt x="44371" y="36706"/>
                  </a:moveTo>
                  <a:cubicBezTo>
                    <a:pt x="39229" y="40408"/>
                    <a:pt x="33110" y="42512"/>
                    <a:pt x="26777" y="42757"/>
                  </a:cubicBezTo>
                  <a:cubicBezTo>
                    <a:pt x="17159" y="42757"/>
                    <a:pt x="11449" y="37606"/>
                    <a:pt x="9898" y="27646"/>
                  </a:cubicBezTo>
                  <a:lnTo>
                    <a:pt x="45239" y="27646"/>
                  </a:lnTo>
                  <a:cubicBezTo>
                    <a:pt x="45239" y="9029"/>
                    <a:pt x="36738" y="0"/>
                    <a:pt x="23520" y="0"/>
                  </a:cubicBezTo>
                  <a:cubicBezTo>
                    <a:pt x="9650" y="0"/>
                    <a:pt x="0" y="10270"/>
                    <a:pt x="0" y="25505"/>
                  </a:cubicBezTo>
                  <a:cubicBezTo>
                    <a:pt x="0" y="39375"/>
                    <a:pt x="8750" y="52252"/>
                    <a:pt x="24419" y="52252"/>
                  </a:cubicBezTo>
                  <a:cubicBezTo>
                    <a:pt x="31568" y="52522"/>
                    <a:pt x="38612" y="50440"/>
                    <a:pt x="44464" y="46325"/>
                  </a:cubicBezTo>
                  <a:lnTo>
                    <a:pt x="44464" y="36706"/>
                  </a:lnTo>
                  <a:close/>
                  <a:moveTo>
                    <a:pt x="10239" y="21037"/>
                  </a:moveTo>
                  <a:cubicBezTo>
                    <a:pt x="11574" y="13094"/>
                    <a:pt x="16166" y="8626"/>
                    <a:pt x="23768" y="8626"/>
                  </a:cubicBezTo>
                  <a:cubicBezTo>
                    <a:pt x="30811" y="8626"/>
                    <a:pt x="35186" y="13435"/>
                    <a:pt x="35528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1985772" y="1044670"/>
              <a:ext cx="42198" cy="51351"/>
            </a:xfrm>
            <a:custGeom>
              <a:avLst/>
              <a:gdLst>
                <a:gd name="connsiteX0" fmla="*/ 9960 w 42198"/>
                <a:gd name="connsiteY0" fmla="*/ 1086 h 51351"/>
                <a:gd name="connsiteX1" fmla="*/ 0 w 42198"/>
                <a:gd name="connsiteY1" fmla="*/ 1086 h 51351"/>
                <a:gd name="connsiteX2" fmla="*/ 0 w 42198"/>
                <a:gd name="connsiteY2" fmla="*/ 51352 h 51351"/>
                <a:gd name="connsiteX3" fmla="*/ 9960 w 42198"/>
                <a:gd name="connsiteY3" fmla="*/ 51352 h 51351"/>
                <a:gd name="connsiteX4" fmla="*/ 9960 w 42198"/>
                <a:gd name="connsiteY4" fmla="*/ 15297 h 51351"/>
                <a:gd name="connsiteX5" fmla="*/ 22372 w 42198"/>
                <a:gd name="connsiteY5" fmla="*/ 8036 h 51351"/>
                <a:gd name="connsiteX6" fmla="*/ 32239 w 42198"/>
                <a:gd name="connsiteY6" fmla="*/ 20230 h 51351"/>
                <a:gd name="connsiteX7" fmla="*/ 32239 w 42198"/>
                <a:gd name="connsiteY7" fmla="*/ 51259 h 51351"/>
                <a:gd name="connsiteX8" fmla="*/ 42199 w 42198"/>
                <a:gd name="connsiteY8" fmla="*/ 51259 h 51351"/>
                <a:gd name="connsiteX9" fmla="*/ 42199 w 42198"/>
                <a:gd name="connsiteY9" fmla="*/ 20230 h 51351"/>
                <a:gd name="connsiteX10" fmla="*/ 25071 w 42198"/>
                <a:gd name="connsiteY10" fmla="*/ 0 h 51351"/>
                <a:gd name="connsiteX11" fmla="*/ 10053 w 42198"/>
                <a:gd name="connsiteY11" fmla="*/ 7602 h 51351"/>
                <a:gd name="connsiteX12" fmla="*/ 9836 w 42198"/>
                <a:gd name="connsiteY12" fmla="*/ 7602 h 51351"/>
                <a:gd name="connsiteX13" fmla="*/ 9836 w 42198"/>
                <a:gd name="connsiteY13" fmla="*/ 993 h 5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98" h="51351">
                  <a:moveTo>
                    <a:pt x="9960" y="1086"/>
                  </a:moveTo>
                  <a:lnTo>
                    <a:pt x="0" y="1086"/>
                  </a:lnTo>
                  <a:lnTo>
                    <a:pt x="0" y="51352"/>
                  </a:lnTo>
                  <a:lnTo>
                    <a:pt x="9960" y="51352"/>
                  </a:lnTo>
                  <a:lnTo>
                    <a:pt x="9960" y="15297"/>
                  </a:lnTo>
                  <a:cubicBezTo>
                    <a:pt x="14676" y="10053"/>
                    <a:pt x="18152" y="8036"/>
                    <a:pt x="22372" y="8036"/>
                  </a:cubicBezTo>
                  <a:cubicBezTo>
                    <a:pt x="28422" y="8036"/>
                    <a:pt x="32239" y="12846"/>
                    <a:pt x="32239" y="20230"/>
                  </a:cubicBezTo>
                  <a:lnTo>
                    <a:pt x="32239" y="51259"/>
                  </a:lnTo>
                  <a:lnTo>
                    <a:pt x="42199" y="51259"/>
                  </a:lnTo>
                  <a:lnTo>
                    <a:pt x="42199" y="20230"/>
                  </a:lnTo>
                  <a:cubicBezTo>
                    <a:pt x="42199" y="6485"/>
                    <a:pt x="34566" y="0"/>
                    <a:pt x="25071" y="0"/>
                  </a:cubicBezTo>
                  <a:cubicBezTo>
                    <a:pt x="19172" y="124"/>
                    <a:pt x="13646" y="2923"/>
                    <a:pt x="10053" y="7602"/>
                  </a:cubicBezTo>
                  <a:lnTo>
                    <a:pt x="9836" y="7602"/>
                  </a:lnTo>
                  <a:lnTo>
                    <a:pt x="9836" y="9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2033835" y="1035330"/>
              <a:ext cx="37202" cy="61684"/>
            </a:xfrm>
            <a:custGeom>
              <a:avLst/>
              <a:gdLst>
                <a:gd name="connsiteX0" fmla="*/ 18617 w 37202"/>
                <a:gd name="connsiteY0" fmla="*/ 0 h 61684"/>
                <a:gd name="connsiteX1" fmla="*/ 0 w 37202"/>
                <a:gd name="connsiteY1" fmla="*/ 18245 h 61684"/>
                <a:gd name="connsiteX2" fmla="*/ 0 w 37202"/>
                <a:gd name="connsiteY2" fmla="*/ 19393 h 61684"/>
                <a:gd name="connsiteX3" fmla="*/ 8781 w 37202"/>
                <a:gd name="connsiteY3" fmla="*/ 19393 h 61684"/>
                <a:gd name="connsiteX4" fmla="*/ 8781 w 37202"/>
                <a:gd name="connsiteY4" fmla="*/ 45891 h 61684"/>
                <a:gd name="connsiteX5" fmla="*/ 25133 w 37202"/>
                <a:gd name="connsiteY5" fmla="*/ 61684 h 61684"/>
                <a:gd name="connsiteX6" fmla="*/ 37203 w 37202"/>
                <a:gd name="connsiteY6" fmla="*/ 58333 h 61684"/>
                <a:gd name="connsiteX7" fmla="*/ 37203 w 37202"/>
                <a:gd name="connsiteY7" fmla="*/ 49025 h 61684"/>
                <a:gd name="connsiteX8" fmla="*/ 25909 w 37202"/>
                <a:gd name="connsiteY8" fmla="*/ 52748 h 61684"/>
                <a:gd name="connsiteX9" fmla="*/ 18710 w 37202"/>
                <a:gd name="connsiteY9" fmla="*/ 46052 h 61684"/>
                <a:gd name="connsiteX10" fmla="*/ 18741 w 37202"/>
                <a:gd name="connsiteY10" fmla="*/ 45115 h 61684"/>
                <a:gd name="connsiteX11" fmla="*/ 18741 w 37202"/>
                <a:gd name="connsiteY11" fmla="*/ 19393 h 61684"/>
                <a:gd name="connsiteX12" fmla="*/ 34628 w 37202"/>
                <a:gd name="connsiteY12" fmla="*/ 19393 h 61684"/>
                <a:gd name="connsiteX13" fmla="*/ 34628 w 37202"/>
                <a:gd name="connsiteY13" fmla="*/ 10426 h 61684"/>
                <a:gd name="connsiteX14" fmla="*/ 18741 w 37202"/>
                <a:gd name="connsiteY14" fmla="*/ 10426 h 61684"/>
                <a:gd name="connsiteX15" fmla="*/ 18741 w 37202"/>
                <a:gd name="connsiteY15" fmla="*/ 0 h 6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02" h="61684">
                  <a:moveTo>
                    <a:pt x="18617" y="0"/>
                  </a:moveTo>
                  <a:lnTo>
                    <a:pt x="0" y="18245"/>
                  </a:lnTo>
                  <a:lnTo>
                    <a:pt x="0" y="19393"/>
                  </a:lnTo>
                  <a:lnTo>
                    <a:pt x="8781" y="19393"/>
                  </a:lnTo>
                  <a:lnTo>
                    <a:pt x="8781" y="45891"/>
                  </a:lnTo>
                  <a:cubicBezTo>
                    <a:pt x="8781" y="54982"/>
                    <a:pt x="14273" y="61684"/>
                    <a:pt x="25133" y="61684"/>
                  </a:cubicBezTo>
                  <a:cubicBezTo>
                    <a:pt x="29347" y="61427"/>
                    <a:pt x="33461" y="60285"/>
                    <a:pt x="37203" y="58333"/>
                  </a:cubicBezTo>
                  <a:lnTo>
                    <a:pt x="37203" y="49025"/>
                  </a:lnTo>
                  <a:cubicBezTo>
                    <a:pt x="33858" y="51293"/>
                    <a:pt x="29945" y="52581"/>
                    <a:pt x="25909" y="52748"/>
                  </a:cubicBezTo>
                  <a:cubicBezTo>
                    <a:pt x="22074" y="52888"/>
                    <a:pt x="18850" y="49890"/>
                    <a:pt x="18710" y="46052"/>
                  </a:cubicBezTo>
                  <a:cubicBezTo>
                    <a:pt x="18701" y="45742"/>
                    <a:pt x="18710" y="45425"/>
                    <a:pt x="18741" y="45115"/>
                  </a:cubicBezTo>
                  <a:lnTo>
                    <a:pt x="18741" y="19393"/>
                  </a:lnTo>
                  <a:lnTo>
                    <a:pt x="34628" y="19393"/>
                  </a:lnTo>
                  <a:lnTo>
                    <a:pt x="34628" y="10426"/>
                  </a:lnTo>
                  <a:lnTo>
                    <a:pt x="18741" y="10426"/>
                  </a:lnTo>
                  <a:lnTo>
                    <a:pt x="18741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2103090" y="1018668"/>
              <a:ext cx="43255" cy="78369"/>
            </a:xfrm>
            <a:custGeom>
              <a:avLst/>
              <a:gdLst>
                <a:gd name="connsiteX0" fmla="*/ 40182 w 43255"/>
                <a:gd name="connsiteY0" fmla="*/ 5368 h 78369"/>
                <a:gd name="connsiteX1" fmla="*/ 23178 w 43255"/>
                <a:gd name="connsiteY1" fmla="*/ 0 h 78369"/>
                <a:gd name="connsiteX2" fmla="*/ 0 w 43255"/>
                <a:gd name="connsiteY2" fmla="*/ 20386 h 78369"/>
                <a:gd name="connsiteX3" fmla="*/ 33045 w 43255"/>
                <a:gd name="connsiteY3" fmla="*/ 58861 h 78369"/>
                <a:gd name="connsiteX4" fmla="*/ 20634 w 43255"/>
                <a:gd name="connsiteY4" fmla="*/ 68511 h 78369"/>
                <a:gd name="connsiteX5" fmla="*/ 496 w 43255"/>
                <a:gd name="connsiteY5" fmla="*/ 57433 h 78369"/>
                <a:gd name="connsiteX6" fmla="*/ 496 w 43255"/>
                <a:gd name="connsiteY6" fmla="*/ 71303 h 78369"/>
                <a:gd name="connsiteX7" fmla="*/ 21875 w 43255"/>
                <a:gd name="connsiteY7" fmla="*/ 78347 h 78369"/>
                <a:gd name="connsiteX8" fmla="*/ 43232 w 43255"/>
                <a:gd name="connsiteY8" fmla="*/ 58917 h 78369"/>
                <a:gd name="connsiteX9" fmla="*/ 43254 w 43255"/>
                <a:gd name="connsiteY9" fmla="*/ 57651 h 78369"/>
                <a:gd name="connsiteX10" fmla="*/ 10239 w 43255"/>
                <a:gd name="connsiteY10" fmla="*/ 18927 h 78369"/>
                <a:gd name="connsiteX11" fmla="*/ 22309 w 43255"/>
                <a:gd name="connsiteY11" fmla="*/ 9836 h 78369"/>
                <a:gd name="connsiteX12" fmla="*/ 40213 w 43255"/>
                <a:gd name="connsiteY12" fmla="*/ 17810 h 78369"/>
                <a:gd name="connsiteX13" fmla="*/ 40213 w 43255"/>
                <a:gd name="connsiteY13" fmla="*/ 5399 h 7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55" h="78369">
                  <a:moveTo>
                    <a:pt x="40182" y="5368"/>
                  </a:moveTo>
                  <a:cubicBezTo>
                    <a:pt x="35174" y="1927"/>
                    <a:pt x="29254" y="59"/>
                    <a:pt x="23178" y="0"/>
                  </a:cubicBezTo>
                  <a:cubicBezTo>
                    <a:pt x="9184" y="0"/>
                    <a:pt x="0" y="7943"/>
                    <a:pt x="0" y="20386"/>
                  </a:cubicBezTo>
                  <a:cubicBezTo>
                    <a:pt x="0" y="41299"/>
                    <a:pt x="33045" y="43098"/>
                    <a:pt x="33045" y="58861"/>
                  </a:cubicBezTo>
                  <a:cubicBezTo>
                    <a:pt x="33045" y="63143"/>
                    <a:pt x="29105" y="68511"/>
                    <a:pt x="20634" y="68511"/>
                  </a:cubicBezTo>
                  <a:cubicBezTo>
                    <a:pt x="12557" y="68179"/>
                    <a:pt x="5101" y="64080"/>
                    <a:pt x="496" y="57433"/>
                  </a:cubicBezTo>
                  <a:lnTo>
                    <a:pt x="496" y="71303"/>
                  </a:lnTo>
                  <a:cubicBezTo>
                    <a:pt x="6603" y="76038"/>
                    <a:pt x="14152" y="78523"/>
                    <a:pt x="21875" y="78347"/>
                  </a:cubicBezTo>
                  <a:cubicBezTo>
                    <a:pt x="33138" y="78880"/>
                    <a:pt x="42701" y="70180"/>
                    <a:pt x="43232" y="58917"/>
                  </a:cubicBezTo>
                  <a:cubicBezTo>
                    <a:pt x="43254" y="58495"/>
                    <a:pt x="43260" y="58073"/>
                    <a:pt x="43254" y="57651"/>
                  </a:cubicBezTo>
                  <a:cubicBezTo>
                    <a:pt x="43254" y="33355"/>
                    <a:pt x="10239" y="33573"/>
                    <a:pt x="10239" y="18927"/>
                  </a:cubicBezTo>
                  <a:cubicBezTo>
                    <a:pt x="10239" y="13528"/>
                    <a:pt x="15266" y="9836"/>
                    <a:pt x="22309" y="9836"/>
                  </a:cubicBezTo>
                  <a:cubicBezTo>
                    <a:pt x="29098" y="10013"/>
                    <a:pt x="35540" y="12883"/>
                    <a:pt x="40213" y="17810"/>
                  </a:cubicBezTo>
                  <a:lnTo>
                    <a:pt x="40213" y="5399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2153307" y="1044763"/>
              <a:ext cx="40541" cy="52282"/>
            </a:xfrm>
            <a:custGeom>
              <a:avLst/>
              <a:gdLst>
                <a:gd name="connsiteX0" fmla="*/ 39393 w 40541"/>
                <a:gd name="connsiteY0" fmla="*/ 3444 h 52282"/>
                <a:gd name="connsiteX1" fmla="*/ 24841 w 40541"/>
                <a:gd name="connsiteY1" fmla="*/ 0 h 52282"/>
                <a:gd name="connsiteX2" fmla="*/ 18 w 40541"/>
                <a:gd name="connsiteY2" fmla="*/ 27057 h 52282"/>
                <a:gd name="connsiteX3" fmla="*/ 23364 w 40541"/>
                <a:gd name="connsiteY3" fmla="*/ 52264 h 52282"/>
                <a:gd name="connsiteX4" fmla="*/ 25524 w 40541"/>
                <a:gd name="connsiteY4" fmla="*/ 52252 h 52282"/>
                <a:gd name="connsiteX5" fmla="*/ 40541 w 40541"/>
                <a:gd name="connsiteY5" fmla="*/ 49335 h 52282"/>
                <a:gd name="connsiteX6" fmla="*/ 40541 w 40541"/>
                <a:gd name="connsiteY6" fmla="*/ 39499 h 52282"/>
                <a:gd name="connsiteX7" fmla="*/ 27199 w 40541"/>
                <a:gd name="connsiteY7" fmla="*/ 42850 h 52282"/>
                <a:gd name="connsiteX8" fmla="*/ 10196 w 40541"/>
                <a:gd name="connsiteY8" fmla="*/ 26188 h 52282"/>
                <a:gd name="connsiteX9" fmla="*/ 25524 w 40541"/>
                <a:gd name="connsiteY9" fmla="*/ 9153 h 52282"/>
                <a:gd name="connsiteX10" fmla="*/ 39424 w 40541"/>
                <a:gd name="connsiteY10" fmla="*/ 14087 h 52282"/>
                <a:gd name="connsiteX11" fmla="*/ 39424 w 40541"/>
                <a:gd name="connsiteY11" fmla="*/ 3444 h 5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1" h="52282">
                  <a:moveTo>
                    <a:pt x="39393" y="3444"/>
                  </a:moveTo>
                  <a:cubicBezTo>
                    <a:pt x="34869" y="1204"/>
                    <a:pt x="29889" y="25"/>
                    <a:pt x="24841" y="0"/>
                  </a:cubicBezTo>
                  <a:cubicBezTo>
                    <a:pt x="9606" y="0"/>
                    <a:pt x="18" y="10519"/>
                    <a:pt x="18" y="27057"/>
                  </a:cubicBezTo>
                  <a:cubicBezTo>
                    <a:pt x="-497" y="40464"/>
                    <a:pt x="9957" y="51752"/>
                    <a:pt x="23364" y="52264"/>
                  </a:cubicBezTo>
                  <a:cubicBezTo>
                    <a:pt x="24084" y="52292"/>
                    <a:pt x="24804" y="52289"/>
                    <a:pt x="25524" y="52252"/>
                  </a:cubicBezTo>
                  <a:cubicBezTo>
                    <a:pt x="30668" y="52233"/>
                    <a:pt x="35763" y="51243"/>
                    <a:pt x="40541" y="49335"/>
                  </a:cubicBezTo>
                  <a:lnTo>
                    <a:pt x="40541" y="39499"/>
                  </a:lnTo>
                  <a:cubicBezTo>
                    <a:pt x="36387" y="41562"/>
                    <a:pt x="31835" y="42707"/>
                    <a:pt x="27199" y="42850"/>
                  </a:cubicBezTo>
                  <a:cubicBezTo>
                    <a:pt x="16929" y="42850"/>
                    <a:pt x="10196" y="36644"/>
                    <a:pt x="10196" y="26188"/>
                  </a:cubicBezTo>
                  <a:cubicBezTo>
                    <a:pt x="10196" y="15731"/>
                    <a:pt x="16401" y="9153"/>
                    <a:pt x="25524" y="9153"/>
                  </a:cubicBezTo>
                  <a:cubicBezTo>
                    <a:pt x="30569" y="9243"/>
                    <a:pt x="35450" y="10978"/>
                    <a:pt x="39424" y="14087"/>
                  </a:cubicBezTo>
                  <a:lnTo>
                    <a:pt x="39424" y="3444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2202908" y="1024563"/>
              <a:ext cx="11914" cy="71458"/>
            </a:xfrm>
            <a:custGeom>
              <a:avLst/>
              <a:gdLst>
                <a:gd name="connsiteX0" fmla="*/ 10891 w 11914"/>
                <a:gd name="connsiteY0" fmla="*/ 21192 h 71458"/>
                <a:gd name="connsiteX1" fmla="*/ 1055 w 11914"/>
                <a:gd name="connsiteY1" fmla="*/ 21192 h 71458"/>
                <a:gd name="connsiteX2" fmla="*/ 1055 w 11914"/>
                <a:gd name="connsiteY2" fmla="*/ 71458 h 71458"/>
                <a:gd name="connsiteX3" fmla="*/ 11015 w 11914"/>
                <a:gd name="connsiteY3" fmla="*/ 71458 h 71458"/>
                <a:gd name="connsiteX4" fmla="*/ 11015 w 11914"/>
                <a:gd name="connsiteY4" fmla="*/ 21192 h 71458"/>
                <a:gd name="connsiteX5" fmla="*/ 11915 w 11914"/>
                <a:gd name="connsiteY5" fmla="*/ 5957 h 71458"/>
                <a:gd name="connsiteX6" fmla="*/ 5957 w 11914"/>
                <a:gd name="connsiteY6" fmla="*/ 0 h 71458"/>
                <a:gd name="connsiteX7" fmla="*/ 0 w 11914"/>
                <a:gd name="connsiteY7" fmla="*/ 5957 h 71458"/>
                <a:gd name="connsiteX8" fmla="*/ 5957 w 11914"/>
                <a:gd name="connsiteY8" fmla="*/ 11915 h 71458"/>
                <a:gd name="connsiteX9" fmla="*/ 5988 w 11914"/>
                <a:gd name="connsiteY9" fmla="*/ 11915 h 71458"/>
                <a:gd name="connsiteX10" fmla="*/ 11915 w 11914"/>
                <a:gd name="connsiteY10" fmla="*/ 5926 h 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4" h="71458">
                  <a:moveTo>
                    <a:pt x="10891" y="21192"/>
                  </a:moveTo>
                  <a:lnTo>
                    <a:pt x="1055" y="21192"/>
                  </a:lnTo>
                  <a:lnTo>
                    <a:pt x="1055" y="71458"/>
                  </a:lnTo>
                  <a:lnTo>
                    <a:pt x="11015" y="71458"/>
                  </a:lnTo>
                  <a:lnTo>
                    <a:pt x="11015" y="21192"/>
                  </a:lnTo>
                  <a:close/>
                  <a:moveTo>
                    <a:pt x="11915" y="5957"/>
                  </a:moveTo>
                  <a:cubicBezTo>
                    <a:pt x="11915" y="2668"/>
                    <a:pt x="9246" y="0"/>
                    <a:pt x="5957" y="0"/>
                  </a:cubicBezTo>
                  <a:cubicBezTo>
                    <a:pt x="2668" y="0"/>
                    <a:pt x="0" y="2668"/>
                    <a:pt x="0" y="5957"/>
                  </a:cubicBezTo>
                  <a:cubicBezTo>
                    <a:pt x="0" y="9246"/>
                    <a:pt x="2668" y="11915"/>
                    <a:pt x="5957" y="11915"/>
                  </a:cubicBezTo>
                  <a:cubicBezTo>
                    <a:pt x="5967" y="11915"/>
                    <a:pt x="5979" y="11915"/>
                    <a:pt x="5988" y="11915"/>
                  </a:cubicBezTo>
                  <a:cubicBezTo>
                    <a:pt x="9271" y="11881"/>
                    <a:pt x="11915" y="9209"/>
                    <a:pt x="11915" y="5926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2224597" y="1044763"/>
              <a:ext cx="45239" cy="52276"/>
            </a:xfrm>
            <a:custGeom>
              <a:avLst/>
              <a:gdLst>
                <a:gd name="connsiteX0" fmla="*/ 44339 w 45239"/>
                <a:gd name="connsiteY0" fmla="*/ 36706 h 52276"/>
                <a:gd name="connsiteX1" fmla="*/ 26777 w 45239"/>
                <a:gd name="connsiteY1" fmla="*/ 42757 h 52276"/>
                <a:gd name="connsiteX2" fmla="*/ 9867 w 45239"/>
                <a:gd name="connsiteY2" fmla="*/ 27646 h 52276"/>
                <a:gd name="connsiteX3" fmla="*/ 45239 w 45239"/>
                <a:gd name="connsiteY3" fmla="*/ 27646 h 52276"/>
                <a:gd name="connsiteX4" fmla="*/ 23519 w 45239"/>
                <a:gd name="connsiteY4" fmla="*/ 0 h 52276"/>
                <a:gd name="connsiteX5" fmla="*/ 0 w 45239"/>
                <a:gd name="connsiteY5" fmla="*/ 25505 h 52276"/>
                <a:gd name="connsiteX6" fmla="*/ 24388 w 45239"/>
                <a:gd name="connsiteY6" fmla="*/ 52252 h 52276"/>
                <a:gd name="connsiteX7" fmla="*/ 44432 w 45239"/>
                <a:gd name="connsiteY7" fmla="*/ 46325 h 52276"/>
                <a:gd name="connsiteX8" fmla="*/ 44432 w 45239"/>
                <a:gd name="connsiteY8" fmla="*/ 36706 h 52276"/>
                <a:gd name="connsiteX9" fmla="*/ 10208 w 45239"/>
                <a:gd name="connsiteY9" fmla="*/ 21037 h 52276"/>
                <a:gd name="connsiteX10" fmla="*/ 23768 w 45239"/>
                <a:gd name="connsiteY10" fmla="*/ 8626 h 52276"/>
                <a:gd name="connsiteX11" fmla="*/ 35496 w 45239"/>
                <a:gd name="connsiteY11" fmla="*/ 21037 h 5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39" h="52276">
                  <a:moveTo>
                    <a:pt x="44339" y="36706"/>
                  </a:moveTo>
                  <a:cubicBezTo>
                    <a:pt x="39210" y="40411"/>
                    <a:pt x="33101" y="42518"/>
                    <a:pt x="26777" y="42757"/>
                  </a:cubicBezTo>
                  <a:cubicBezTo>
                    <a:pt x="17159" y="42757"/>
                    <a:pt x="11449" y="37606"/>
                    <a:pt x="9867" y="27646"/>
                  </a:cubicBezTo>
                  <a:lnTo>
                    <a:pt x="45239" y="27646"/>
                  </a:lnTo>
                  <a:cubicBezTo>
                    <a:pt x="45239" y="9029"/>
                    <a:pt x="36737" y="0"/>
                    <a:pt x="23519" y="0"/>
                  </a:cubicBezTo>
                  <a:cubicBezTo>
                    <a:pt x="9619" y="0"/>
                    <a:pt x="0" y="10270"/>
                    <a:pt x="0" y="25505"/>
                  </a:cubicBezTo>
                  <a:cubicBezTo>
                    <a:pt x="0" y="39375"/>
                    <a:pt x="8719" y="52252"/>
                    <a:pt x="24388" y="52252"/>
                  </a:cubicBezTo>
                  <a:cubicBezTo>
                    <a:pt x="31540" y="52528"/>
                    <a:pt x="38581" y="50446"/>
                    <a:pt x="44432" y="46325"/>
                  </a:cubicBezTo>
                  <a:lnTo>
                    <a:pt x="44432" y="36706"/>
                  </a:lnTo>
                  <a:close/>
                  <a:moveTo>
                    <a:pt x="10208" y="21037"/>
                  </a:moveTo>
                  <a:cubicBezTo>
                    <a:pt x="11574" y="13094"/>
                    <a:pt x="16135" y="8626"/>
                    <a:pt x="23768" y="8626"/>
                  </a:cubicBezTo>
                  <a:cubicBezTo>
                    <a:pt x="30811" y="8626"/>
                    <a:pt x="35186" y="13435"/>
                    <a:pt x="35496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2279176" y="1044670"/>
              <a:ext cx="42167" cy="51351"/>
            </a:xfrm>
            <a:custGeom>
              <a:avLst/>
              <a:gdLst>
                <a:gd name="connsiteX0" fmla="*/ 9960 w 42167"/>
                <a:gd name="connsiteY0" fmla="*/ 1086 h 51351"/>
                <a:gd name="connsiteX1" fmla="*/ 0 w 42167"/>
                <a:gd name="connsiteY1" fmla="*/ 1086 h 51351"/>
                <a:gd name="connsiteX2" fmla="*/ 0 w 42167"/>
                <a:gd name="connsiteY2" fmla="*/ 51352 h 51351"/>
                <a:gd name="connsiteX3" fmla="*/ 9960 w 42167"/>
                <a:gd name="connsiteY3" fmla="*/ 51352 h 51351"/>
                <a:gd name="connsiteX4" fmla="*/ 9960 w 42167"/>
                <a:gd name="connsiteY4" fmla="*/ 15297 h 51351"/>
                <a:gd name="connsiteX5" fmla="*/ 22372 w 42167"/>
                <a:gd name="connsiteY5" fmla="*/ 8036 h 51351"/>
                <a:gd name="connsiteX6" fmla="*/ 32207 w 42167"/>
                <a:gd name="connsiteY6" fmla="*/ 20230 h 51351"/>
                <a:gd name="connsiteX7" fmla="*/ 32207 w 42167"/>
                <a:gd name="connsiteY7" fmla="*/ 51259 h 51351"/>
                <a:gd name="connsiteX8" fmla="*/ 42168 w 42167"/>
                <a:gd name="connsiteY8" fmla="*/ 51259 h 51351"/>
                <a:gd name="connsiteX9" fmla="*/ 42168 w 42167"/>
                <a:gd name="connsiteY9" fmla="*/ 20230 h 51351"/>
                <a:gd name="connsiteX10" fmla="*/ 25040 w 42167"/>
                <a:gd name="connsiteY10" fmla="*/ 0 h 51351"/>
                <a:gd name="connsiteX11" fmla="*/ 10053 w 42167"/>
                <a:gd name="connsiteY11" fmla="*/ 7602 h 51351"/>
                <a:gd name="connsiteX12" fmla="*/ 9836 w 42167"/>
                <a:gd name="connsiteY12" fmla="*/ 7602 h 51351"/>
                <a:gd name="connsiteX13" fmla="*/ 9836 w 42167"/>
                <a:gd name="connsiteY13" fmla="*/ 993 h 5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67" h="51351">
                  <a:moveTo>
                    <a:pt x="9960" y="1086"/>
                  </a:moveTo>
                  <a:lnTo>
                    <a:pt x="0" y="1086"/>
                  </a:lnTo>
                  <a:lnTo>
                    <a:pt x="0" y="51352"/>
                  </a:lnTo>
                  <a:lnTo>
                    <a:pt x="9960" y="51352"/>
                  </a:lnTo>
                  <a:lnTo>
                    <a:pt x="9960" y="15297"/>
                  </a:lnTo>
                  <a:cubicBezTo>
                    <a:pt x="14645" y="10053"/>
                    <a:pt x="18121" y="8036"/>
                    <a:pt x="22372" y="8036"/>
                  </a:cubicBezTo>
                  <a:cubicBezTo>
                    <a:pt x="28577" y="8036"/>
                    <a:pt x="32207" y="12846"/>
                    <a:pt x="32207" y="20230"/>
                  </a:cubicBezTo>
                  <a:lnTo>
                    <a:pt x="32207" y="51259"/>
                  </a:lnTo>
                  <a:lnTo>
                    <a:pt x="42168" y="51259"/>
                  </a:lnTo>
                  <a:lnTo>
                    <a:pt x="42168" y="20230"/>
                  </a:lnTo>
                  <a:cubicBezTo>
                    <a:pt x="42168" y="6485"/>
                    <a:pt x="34566" y="0"/>
                    <a:pt x="25040" y="0"/>
                  </a:cubicBezTo>
                  <a:cubicBezTo>
                    <a:pt x="19151" y="130"/>
                    <a:pt x="13637" y="2926"/>
                    <a:pt x="10053" y="7602"/>
                  </a:cubicBezTo>
                  <a:lnTo>
                    <a:pt x="9836" y="7602"/>
                  </a:lnTo>
                  <a:lnTo>
                    <a:pt x="9836" y="9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2331751" y="1044763"/>
              <a:ext cx="40541" cy="52282"/>
            </a:xfrm>
            <a:custGeom>
              <a:avLst/>
              <a:gdLst>
                <a:gd name="connsiteX0" fmla="*/ 39393 w 40541"/>
                <a:gd name="connsiteY0" fmla="*/ 3444 h 52282"/>
                <a:gd name="connsiteX1" fmla="*/ 24841 w 40541"/>
                <a:gd name="connsiteY1" fmla="*/ 0 h 52282"/>
                <a:gd name="connsiteX2" fmla="*/ 18 w 40541"/>
                <a:gd name="connsiteY2" fmla="*/ 27057 h 52282"/>
                <a:gd name="connsiteX3" fmla="*/ 23364 w 40541"/>
                <a:gd name="connsiteY3" fmla="*/ 52264 h 52282"/>
                <a:gd name="connsiteX4" fmla="*/ 25523 w 40541"/>
                <a:gd name="connsiteY4" fmla="*/ 52252 h 52282"/>
                <a:gd name="connsiteX5" fmla="*/ 40541 w 40541"/>
                <a:gd name="connsiteY5" fmla="*/ 49335 h 52282"/>
                <a:gd name="connsiteX6" fmla="*/ 40541 w 40541"/>
                <a:gd name="connsiteY6" fmla="*/ 39499 h 52282"/>
                <a:gd name="connsiteX7" fmla="*/ 27230 w 40541"/>
                <a:gd name="connsiteY7" fmla="*/ 42850 h 52282"/>
                <a:gd name="connsiteX8" fmla="*/ 10195 w 40541"/>
                <a:gd name="connsiteY8" fmla="*/ 26188 h 52282"/>
                <a:gd name="connsiteX9" fmla="*/ 25523 w 40541"/>
                <a:gd name="connsiteY9" fmla="*/ 9153 h 52282"/>
                <a:gd name="connsiteX10" fmla="*/ 39424 w 40541"/>
                <a:gd name="connsiteY10" fmla="*/ 14087 h 52282"/>
                <a:gd name="connsiteX11" fmla="*/ 39424 w 40541"/>
                <a:gd name="connsiteY11" fmla="*/ 3444 h 5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1" h="52282">
                  <a:moveTo>
                    <a:pt x="39393" y="3444"/>
                  </a:moveTo>
                  <a:cubicBezTo>
                    <a:pt x="34869" y="1201"/>
                    <a:pt x="29892" y="22"/>
                    <a:pt x="24841" y="0"/>
                  </a:cubicBezTo>
                  <a:cubicBezTo>
                    <a:pt x="9606" y="0"/>
                    <a:pt x="18" y="10519"/>
                    <a:pt x="18" y="27057"/>
                  </a:cubicBezTo>
                  <a:cubicBezTo>
                    <a:pt x="-497" y="40464"/>
                    <a:pt x="9957" y="51752"/>
                    <a:pt x="23364" y="52264"/>
                  </a:cubicBezTo>
                  <a:cubicBezTo>
                    <a:pt x="24084" y="52292"/>
                    <a:pt x="24804" y="52289"/>
                    <a:pt x="25523" y="52252"/>
                  </a:cubicBezTo>
                  <a:cubicBezTo>
                    <a:pt x="30668" y="52236"/>
                    <a:pt x="35763" y="51246"/>
                    <a:pt x="40541" y="49335"/>
                  </a:cubicBezTo>
                  <a:lnTo>
                    <a:pt x="40541" y="39499"/>
                  </a:lnTo>
                  <a:cubicBezTo>
                    <a:pt x="36399" y="41566"/>
                    <a:pt x="31856" y="42710"/>
                    <a:pt x="27230" y="42850"/>
                  </a:cubicBezTo>
                  <a:cubicBezTo>
                    <a:pt x="16929" y="42850"/>
                    <a:pt x="10195" y="36644"/>
                    <a:pt x="10195" y="26188"/>
                  </a:cubicBezTo>
                  <a:cubicBezTo>
                    <a:pt x="10195" y="15731"/>
                    <a:pt x="16401" y="9153"/>
                    <a:pt x="25523" y="9153"/>
                  </a:cubicBezTo>
                  <a:cubicBezTo>
                    <a:pt x="30569" y="9243"/>
                    <a:pt x="35450" y="10978"/>
                    <a:pt x="39424" y="14087"/>
                  </a:cubicBezTo>
                  <a:lnTo>
                    <a:pt x="39424" y="3444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2379739" y="1044763"/>
              <a:ext cx="45208" cy="52275"/>
            </a:xfrm>
            <a:custGeom>
              <a:avLst/>
              <a:gdLst>
                <a:gd name="connsiteX0" fmla="*/ 44308 w 45208"/>
                <a:gd name="connsiteY0" fmla="*/ 36706 h 52275"/>
                <a:gd name="connsiteX1" fmla="*/ 26746 w 45208"/>
                <a:gd name="connsiteY1" fmla="*/ 42757 h 52275"/>
                <a:gd name="connsiteX2" fmla="*/ 9836 w 45208"/>
                <a:gd name="connsiteY2" fmla="*/ 27646 h 52275"/>
                <a:gd name="connsiteX3" fmla="*/ 45208 w 45208"/>
                <a:gd name="connsiteY3" fmla="*/ 27646 h 52275"/>
                <a:gd name="connsiteX4" fmla="*/ 23488 w 45208"/>
                <a:gd name="connsiteY4" fmla="*/ 0 h 52275"/>
                <a:gd name="connsiteX5" fmla="*/ 0 w 45208"/>
                <a:gd name="connsiteY5" fmla="*/ 25505 h 52275"/>
                <a:gd name="connsiteX6" fmla="*/ 24388 w 45208"/>
                <a:gd name="connsiteY6" fmla="*/ 52252 h 52275"/>
                <a:gd name="connsiteX7" fmla="*/ 44432 w 45208"/>
                <a:gd name="connsiteY7" fmla="*/ 46325 h 52275"/>
                <a:gd name="connsiteX8" fmla="*/ 44432 w 45208"/>
                <a:gd name="connsiteY8" fmla="*/ 36706 h 52275"/>
                <a:gd name="connsiteX9" fmla="*/ 10177 w 45208"/>
                <a:gd name="connsiteY9" fmla="*/ 21037 h 52275"/>
                <a:gd name="connsiteX10" fmla="*/ 23737 w 45208"/>
                <a:gd name="connsiteY10" fmla="*/ 8626 h 52275"/>
                <a:gd name="connsiteX11" fmla="*/ 35465 w 45208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08" h="52275">
                  <a:moveTo>
                    <a:pt x="44308" y="36706"/>
                  </a:moveTo>
                  <a:cubicBezTo>
                    <a:pt x="39176" y="40402"/>
                    <a:pt x="33067" y="42506"/>
                    <a:pt x="26746" y="42757"/>
                  </a:cubicBezTo>
                  <a:cubicBezTo>
                    <a:pt x="17096" y="42757"/>
                    <a:pt x="11387" y="37606"/>
                    <a:pt x="9836" y="27646"/>
                  </a:cubicBezTo>
                  <a:lnTo>
                    <a:pt x="45208" y="27646"/>
                  </a:lnTo>
                  <a:cubicBezTo>
                    <a:pt x="45208" y="9029"/>
                    <a:pt x="36706" y="0"/>
                    <a:pt x="23488" y="0"/>
                  </a:cubicBezTo>
                  <a:cubicBezTo>
                    <a:pt x="9619" y="0"/>
                    <a:pt x="0" y="10270"/>
                    <a:pt x="0" y="25505"/>
                  </a:cubicBezTo>
                  <a:cubicBezTo>
                    <a:pt x="0" y="39375"/>
                    <a:pt x="8719" y="52252"/>
                    <a:pt x="24388" y="52252"/>
                  </a:cubicBezTo>
                  <a:cubicBezTo>
                    <a:pt x="31537" y="52522"/>
                    <a:pt x="38581" y="50440"/>
                    <a:pt x="44432" y="46325"/>
                  </a:cubicBezTo>
                  <a:lnTo>
                    <a:pt x="44432" y="36706"/>
                  </a:lnTo>
                  <a:close/>
                  <a:moveTo>
                    <a:pt x="10177" y="21037"/>
                  </a:moveTo>
                  <a:cubicBezTo>
                    <a:pt x="11511" y="13094"/>
                    <a:pt x="16104" y="8626"/>
                    <a:pt x="23737" y="8626"/>
                  </a:cubicBezTo>
                  <a:cubicBezTo>
                    <a:pt x="30780" y="8626"/>
                    <a:pt x="35155" y="13435"/>
                    <a:pt x="35465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2432177" y="1044763"/>
              <a:ext cx="34038" cy="52376"/>
            </a:xfrm>
            <a:custGeom>
              <a:avLst/>
              <a:gdLst>
                <a:gd name="connsiteX0" fmla="*/ 31525 w 34038"/>
                <a:gd name="connsiteY0" fmla="*/ 4127 h 52376"/>
                <a:gd name="connsiteX1" fmla="*/ 16910 w 34038"/>
                <a:gd name="connsiteY1" fmla="*/ 0 h 52376"/>
                <a:gd name="connsiteX2" fmla="*/ 341 w 34038"/>
                <a:gd name="connsiteY2" fmla="*/ 13746 h 52376"/>
                <a:gd name="connsiteX3" fmla="*/ 23861 w 34038"/>
                <a:gd name="connsiteY3" fmla="*/ 37824 h 52376"/>
                <a:gd name="connsiteX4" fmla="*/ 16476 w 34038"/>
                <a:gd name="connsiteY4" fmla="*/ 43533 h 52376"/>
                <a:gd name="connsiteX5" fmla="*/ 0 w 34038"/>
                <a:gd name="connsiteY5" fmla="*/ 36955 h 52376"/>
                <a:gd name="connsiteX6" fmla="*/ 0 w 34038"/>
                <a:gd name="connsiteY6" fmla="*/ 47784 h 52376"/>
                <a:gd name="connsiteX7" fmla="*/ 17469 w 34038"/>
                <a:gd name="connsiteY7" fmla="*/ 52376 h 52376"/>
                <a:gd name="connsiteX8" fmla="*/ 34038 w 34038"/>
                <a:gd name="connsiteY8" fmla="*/ 37637 h 52376"/>
                <a:gd name="connsiteX9" fmla="*/ 22744 w 34038"/>
                <a:gd name="connsiteY9" fmla="*/ 23582 h 52376"/>
                <a:gd name="connsiteX10" fmla="*/ 10519 w 34038"/>
                <a:gd name="connsiteY10" fmla="*/ 13528 h 52376"/>
                <a:gd name="connsiteX11" fmla="*/ 17128 w 34038"/>
                <a:gd name="connsiteY11" fmla="*/ 8843 h 52376"/>
                <a:gd name="connsiteX12" fmla="*/ 31680 w 34038"/>
                <a:gd name="connsiteY12" fmla="*/ 14211 h 52376"/>
                <a:gd name="connsiteX13" fmla="*/ 31680 w 34038"/>
                <a:gd name="connsiteY13" fmla="*/ 4251 h 5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38" h="52376">
                  <a:moveTo>
                    <a:pt x="31525" y="4127"/>
                  </a:moveTo>
                  <a:cubicBezTo>
                    <a:pt x="27069" y="1561"/>
                    <a:pt x="22049" y="143"/>
                    <a:pt x="16910" y="0"/>
                  </a:cubicBezTo>
                  <a:cubicBezTo>
                    <a:pt x="6826" y="0"/>
                    <a:pt x="341" y="5120"/>
                    <a:pt x="341" y="13746"/>
                  </a:cubicBezTo>
                  <a:cubicBezTo>
                    <a:pt x="341" y="27243"/>
                    <a:pt x="23861" y="30935"/>
                    <a:pt x="23861" y="37824"/>
                  </a:cubicBezTo>
                  <a:cubicBezTo>
                    <a:pt x="23861" y="41423"/>
                    <a:pt x="20510" y="43316"/>
                    <a:pt x="16476" y="43533"/>
                  </a:cubicBezTo>
                  <a:cubicBezTo>
                    <a:pt x="10475" y="42925"/>
                    <a:pt x="4769" y="40647"/>
                    <a:pt x="0" y="36955"/>
                  </a:cubicBezTo>
                  <a:lnTo>
                    <a:pt x="0" y="47784"/>
                  </a:lnTo>
                  <a:cubicBezTo>
                    <a:pt x="5321" y="50815"/>
                    <a:pt x="11344" y="52398"/>
                    <a:pt x="17469" y="52376"/>
                  </a:cubicBezTo>
                  <a:cubicBezTo>
                    <a:pt x="26995" y="52376"/>
                    <a:pt x="34038" y="46449"/>
                    <a:pt x="34038" y="37637"/>
                  </a:cubicBezTo>
                  <a:cubicBezTo>
                    <a:pt x="34038" y="32487"/>
                    <a:pt x="30935" y="29043"/>
                    <a:pt x="22744" y="23582"/>
                  </a:cubicBezTo>
                  <a:cubicBezTo>
                    <a:pt x="13901" y="18462"/>
                    <a:pt x="10519" y="15762"/>
                    <a:pt x="10519" y="13528"/>
                  </a:cubicBezTo>
                  <a:cubicBezTo>
                    <a:pt x="10519" y="10798"/>
                    <a:pt x="13094" y="8843"/>
                    <a:pt x="17128" y="8843"/>
                  </a:cubicBezTo>
                  <a:cubicBezTo>
                    <a:pt x="22390" y="9206"/>
                    <a:pt x="27441" y="11071"/>
                    <a:pt x="31680" y="14211"/>
                  </a:cubicBezTo>
                  <a:lnTo>
                    <a:pt x="31680" y="4251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2501494" y="1018761"/>
              <a:ext cx="45549" cy="98483"/>
            </a:xfrm>
            <a:custGeom>
              <a:avLst/>
              <a:gdLst>
                <a:gd name="connsiteX0" fmla="*/ 28763 w 45549"/>
                <a:gd name="connsiteY0" fmla="*/ 26995 h 98483"/>
                <a:gd name="connsiteX1" fmla="*/ 18586 w 45549"/>
                <a:gd name="connsiteY1" fmla="*/ 26995 h 98483"/>
                <a:gd name="connsiteX2" fmla="*/ 34348 w 45549"/>
                <a:gd name="connsiteY2" fmla="*/ 8874 h 98483"/>
                <a:gd name="connsiteX3" fmla="*/ 44215 w 45549"/>
                <a:gd name="connsiteY3" fmla="*/ 11667 h 98483"/>
                <a:gd name="connsiteX4" fmla="*/ 45550 w 45549"/>
                <a:gd name="connsiteY4" fmla="*/ 2358 h 98483"/>
                <a:gd name="connsiteX5" fmla="*/ 33355 w 45549"/>
                <a:gd name="connsiteY5" fmla="*/ 0 h 98483"/>
                <a:gd name="connsiteX6" fmla="*/ 9184 w 45549"/>
                <a:gd name="connsiteY6" fmla="*/ 27088 h 98483"/>
                <a:gd name="connsiteX7" fmla="*/ 1241 w 45549"/>
                <a:gd name="connsiteY7" fmla="*/ 27088 h 98483"/>
                <a:gd name="connsiteX8" fmla="*/ 0 w 45549"/>
                <a:gd name="connsiteY8" fmla="*/ 35496 h 98483"/>
                <a:gd name="connsiteX9" fmla="*/ 8067 w 45549"/>
                <a:gd name="connsiteY9" fmla="*/ 35496 h 98483"/>
                <a:gd name="connsiteX10" fmla="*/ 0 w 45549"/>
                <a:gd name="connsiteY10" fmla="*/ 98484 h 98483"/>
                <a:gd name="connsiteX11" fmla="*/ 9309 w 45549"/>
                <a:gd name="connsiteY11" fmla="*/ 98484 h 98483"/>
                <a:gd name="connsiteX12" fmla="*/ 17345 w 45549"/>
                <a:gd name="connsiteY12" fmla="*/ 35496 h 98483"/>
                <a:gd name="connsiteX13" fmla="*/ 27522 w 45549"/>
                <a:gd name="connsiteY13" fmla="*/ 35496 h 98483"/>
                <a:gd name="connsiteX14" fmla="*/ 28763 w 45549"/>
                <a:gd name="connsiteY14" fmla="*/ 27088 h 9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549" h="98483">
                  <a:moveTo>
                    <a:pt x="28763" y="26995"/>
                  </a:moveTo>
                  <a:lnTo>
                    <a:pt x="18586" y="26995"/>
                  </a:lnTo>
                  <a:cubicBezTo>
                    <a:pt x="19579" y="15235"/>
                    <a:pt x="25071" y="8874"/>
                    <a:pt x="34348" y="8874"/>
                  </a:cubicBezTo>
                  <a:cubicBezTo>
                    <a:pt x="37814" y="9004"/>
                    <a:pt x="41196" y="9960"/>
                    <a:pt x="44215" y="11667"/>
                  </a:cubicBezTo>
                  <a:lnTo>
                    <a:pt x="45550" y="2358"/>
                  </a:lnTo>
                  <a:cubicBezTo>
                    <a:pt x="41656" y="863"/>
                    <a:pt x="37526" y="65"/>
                    <a:pt x="33355" y="0"/>
                  </a:cubicBezTo>
                  <a:cubicBezTo>
                    <a:pt x="17562" y="0"/>
                    <a:pt x="10177" y="11853"/>
                    <a:pt x="9184" y="27088"/>
                  </a:cubicBezTo>
                  <a:lnTo>
                    <a:pt x="1241" y="27088"/>
                  </a:lnTo>
                  <a:lnTo>
                    <a:pt x="0" y="35496"/>
                  </a:lnTo>
                  <a:lnTo>
                    <a:pt x="8067" y="35496"/>
                  </a:lnTo>
                  <a:lnTo>
                    <a:pt x="0" y="98484"/>
                  </a:lnTo>
                  <a:lnTo>
                    <a:pt x="9309" y="98484"/>
                  </a:lnTo>
                  <a:lnTo>
                    <a:pt x="17345" y="35496"/>
                  </a:lnTo>
                  <a:lnTo>
                    <a:pt x="27522" y="35496"/>
                  </a:lnTo>
                  <a:lnTo>
                    <a:pt x="28763" y="27088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2529730" y="1044173"/>
              <a:ext cx="42757" cy="53523"/>
            </a:xfrm>
            <a:custGeom>
              <a:avLst/>
              <a:gdLst>
                <a:gd name="connsiteX0" fmla="*/ 42695 w 42757"/>
                <a:gd name="connsiteY0" fmla="*/ 21968 h 53523"/>
                <a:gd name="connsiteX1" fmla="*/ 24078 w 42757"/>
                <a:gd name="connsiteY1" fmla="*/ 0 h 53523"/>
                <a:gd name="connsiteX2" fmla="*/ 0 w 42757"/>
                <a:gd name="connsiteY2" fmla="*/ 31028 h 53523"/>
                <a:gd name="connsiteX3" fmla="*/ 18927 w 42757"/>
                <a:gd name="connsiteY3" fmla="*/ 53524 h 53523"/>
                <a:gd name="connsiteX4" fmla="*/ 42757 w 42757"/>
                <a:gd name="connsiteY4" fmla="*/ 22092 h 53523"/>
                <a:gd name="connsiteX5" fmla="*/ 9681 w 42757"/>
                <a:gd name="connsiteY5" fmla="*/ 31928 h 53523"/>
                <a:gd name="connsiteX6" fmla="*/ 24016 w 42757"/>
                <a:gd name="connsiteY6" fmla="*/ 7509 h 53523"/>
                <a:gd name="connsiteX7" fmla="*/ 32952 w 42757"/>
                <a:gd name="connsiteY7" fmla="*/ 21379 h 53523"/>
                <a:gd name="connsiteX8" fmla="*/ 18524 w 42757"/>
                <a:gd name="connsiteY8" fmla="*/ 45239 h 53523"/>
                <a:gd name="connsiteX9" fmla="*/ 9681 w 42757"/>
                <a:gd name="connsiteY9" fmla="*/ 31928 h 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57" h="53523">
                  <a:moveTo>
                    <a:pt x="42695" y="21968"/>
                  </a:moveTo>
                  <a:cubicBezTo>
                    <a:pt x="42695" y="8750"/>
                    <a:pt x="35403" y="0"/>
                    <a:pt x="24078" y="0"/>
                  </a:cubicBezTo>
                  <a:cubicBezTo>
                    <a:pt x="10395" y="0"/>
                    <a:pt x="0" y="13342"/>
                    <a:pt x="0" y="31028"/>
                  </a:cubicBezTo>
                  <a:cubicBezTo>
                    <a:pt x="0" y="45146"/>
                    <a:pt x="7043" y="53524"/>
                    <a:pt x="18927" y="53524"/>
                  </a:cubicBezTo>
                  <a:cubicBezTo>
                    <a:pt x="32114" y="53524"/>
                    <a:pt x="42757" y="40895"/>
                    <a:pt x="42757" y="22092"/>
                  </a:cubicBezTo>
                  <a:close/>
                  <a:moveTo>
                    <a:pt x="9681" y="31928"/>
                  </a:moveTo>
                  <a:cubicBezTo>
                    <a:pt x="9681" y="19144"/>
                    <a:pt x="15887" y="7509"/>
                    <a:pt x="24016" y="7509"/>
                  </a:cubicBezTo>
                  <a:cubicBezTo>
                    <a:pt x="29477" y="7509"/>
                    <a:pt x="32952" y="13001"/>
                    <a:pt x="32952" y="21379"/>
                  </a:cubicBezTo>
                  <a:cubicBezTo>
                    <a:pt x="32952" y="35279"/>
                    <a:pt x="26467" y="45239"/>
                    <a:pt x="18524" y="45239"/>
                  </a:cubicBezTo>
                  <a:cubicBezTo>
                    <a:pt x="13590" y="45239"/>
                    <a:pt x="9681" y="39964"/>
                    <a:pt x="9681" y="31928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2578755" y="1044973"/>
              <a:ext cx="32797" cy="51048"/>
            </a:xfrm>
            <a:custGeom>
              <a:avLst/>
              <a:gdLst>
                <a:gd name="connsiteX0" fmla="*/ 16569 w 32797"/>
                <a:gd name="connsiteY0" fmla="*/ 782 h 51048"/>
                <a:gd name="connsiteX1" fmla="*/ 7043 w 32797"/>
                <a:gd name="connsiteY1" fmla="*/ 782 h 51048"/>
                <a:gd name="connsiteX2" fmla="*/ 0 w 32797"/>
                <a:gd name="connsiteY2" fmla="*/ 51048 h 51048"/>
                <a:gd name="connsiteX3" fmla="*/ 9526 w 32797"/>
                <a:gd name="connsiteY3" fmla="*/ 51048 h 51048"/>
                <a:gd name="connsiteX4" fmla="*/ 13435 w 32797"/>
                <a:gd name="connsiteY4" fmla="*/ 22719 h 51048"/>
                <a:gd name="connsiteX5" fmla="*/ 26964 w 32797"/>
                <a:gd name="connsiteY5" fmla="*/ 9843 h 51048"/>
                <a:gd name="connsiteX6" fmla="*/ 32797 w 32797"/>
                <a:gd name="connsiteY6" fmla="*/ 11518 h 51048"/>
                <a:gd name="connsiteX7" fmla="*/ 32797 w 32797"/>
                <a:gd name="connsiteY7" fmla="*/ 782 h 51048"/>
                <a:gd name="connsiteX8" fmla="*/ 28670 w 32797"/>
                <a:gd name="connsiteY8" fmla="*/ 7 h 51048"/>
                <a:gd name="connsiteX9" fmla="*/ 15328 w 32797"/>
                <a:gd name="connsiteY9" fmla="*/ 10525 h 51048"/>
                <a:gd name="connsiteX10" fmla="*/ 15111 w 32797"/>
                <a:gd name="connsiteY10" fmla="*/ 10308 h 51048"/>
                <a:gd name="connsiteX11" fmla="*/ 16569 w 32797"/>
                <a:gd name="connsiteY11" fmla="*/ 782 h 5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97" h="51048">
                  <a:moveTo>
                    <a:pt x="16569" y="782"/>
                  </a:moveTo>
                  <a:lnTo>
                    <a:pt x="7043" y="782"/>
                  </a:lnTo>
                  <a:lnTo>
                    <a:pt x="0" y="51048"/>
                  </a:lnTo>
                  <a:lnTo>
                    <a:pt x="9526" y="51048"/>
                  </a:lnTo>
                  <a:lnTo>
                    <a:pt x="13435" y="22719"/>
                  </a:lnTo>
                  <a:cubicBezTo>
                    <a:pt x="18710" y="12883"/>
                    <a:pt x="22061" y="9843"/>
                    <a:pt x="26964" y="9843"/>
                  </a:cubicBezTo>
                  <a:cubicBezTo>
                    <a:pt x="29024" y="9858"/>
                    <a:pt x="31041" y="10438"/>
                    <a:pt x="32797" y="11518"/>
                  </a:cubicBezTo>
                  <a:lnTo>
                    <a:pt x="32797" y="782"/>
                  </a:lnTo>
                  <a:cubicBezTo>
                    <a:pt x="31497" y="218"/>
                    <a:pt x="30085" y="-46"/>
                    <a:pt x="28670" y="7"/>
                  </a:cubicBezTo>
                  <a:cubicBezTo>
                    <a:pt x="23830" y="7"/>
                    <a:pt x="21286" y="2023"/>
                    <a:pt x="15328" y="10525"/>
                  </a:cubicBezTo>
                  <a:lnTo>
                    <a:pt x="15111" y="10308"/>
                  </a:lnTo>
                  <a:lnTo>
                    <a:pt x="16569" y="782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2645683" y="1019661"/>
              <a:ext cx="64694" cy="76360"/>
            </a:xfrm>
            <a:custGeom>
              <a:avLst/>
              <a:gdLst>
                <a:gd name="connsiteX0" fmla="*/ 64694 w 64694"/>
                <a:gd name="connsiteY0" fmla="*/ 0 h 76360"/>
                <a:gd name="connsiteX1" fmla="*/ 53710 w 64694"/>
                <a:gd name="connsiteY1" fmla="*/ 0 h 76360"/>
                <a:gd name="connsiteX2" fmla="*/ 53710 w 64694"/>
                <a:gd name="connsiteY2" fmla="*/ 33262 h 76360"/>
                <a:gd name="connsiteX3" fmla="*/ 10953 w 64694"/>
                <a:gd name="connsiteY3" fmla="*/ 33262 h 76360"/>
                <a:gd name="connsiteX4" fmla="*/ 10953 w 64694"/>
                <a:gd name="connsiteY4" fmla="*/ 0 h 76360"/>
                <a:gd name="connsiteX5" fmla="*/ 0 w 64694"/>
                <a:gd name="connsiteY5" fmla="*/ 0 h 76360"/>
                <a:gd name="connsiteX6" fmla="*/ 0 w 64694"/>
                <a:gd name="connsiteY6" fmla="*/ 76361 h 76360"/>
                <a:gd name="connsiteX7" fmla="*/ 10953 w 64694"/>
                <a:gd name="connsiteY7" fmla="*/ 76361 h 76360"/>
                <a:gd name="connsiteX8" fmla="*/ 10953 w 64694"/>
                <a:gd name="connsiteY8" fmla="*/ 43098 h 76360"/>
                <a:gd name="connsiteX9" fmla="*/ 53710 w 64694"/>
                <a:gd name="connsiteY9" fmla="*/ 43098 h 76360"/>
                <a:gd name="connsiteX10" fmla="*/ 53710 w 64694"/>
                <a:gd name="connsiteY10" fmla="*/ 76361 h 76360"/>
                <a:gd name="connsiteX11" fmla="*/ 64694 w 64694"/>
                <a:gd name="connsiteY11" fmla="*/ 76361 h 76360"/>
                <a:gd name="connsiteX12" fmla="*/ 64694 w 64694"/>
                <a:gd name="connsiteY12" fmla="*/ 0 h 76360"/>
                <a:gd name="connsiteX13" fmla="*/ 64694 w 64694"/>
                <a:gd name="connsiteY13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694" h="76360">
                  <a:moveTo>
                    <a:pt x="64694" y="0"/>
                  </a:moveTo>
                  <a:lnTo>
                    <a:pt x="53710" y="0"/>
                  </a:lnTo>
                  <a:lnTo>
                    <a:pt x="53710" y="33262"/>
                  </a:lnTo>
                  <a:lnTo>
                    <a:pt x="10953" y="33262"/>
                  </a:lnTo>
                  <a:lnTo>
                    <a:pt x="10953" y="0"/>
                  </a:lnTo>
                  <a:lnTo>
                    <a:pt x="0" y="0"/>
                  </a:lnTo>
                  <a:lnTo>
                    <a:pt x="0" y="76361"/>
                  </a:lnTo>
                  <a:lnTo>
                    <a:pt x="10953" y="76361"/>
                  </a:lnTo>
                  <a:lnTo>
                    <a:pt x="10953" y="43098"/>
                  </a:lnTo>
                  <a:lnTo>
                    <a:pt x="53710" y="43098"/>
                  </a:lnTo>
                  <a:lnTo>
                    <a:pt x="53710" y="76361"/>
                  </a:lnTo>
                  <a:lnTo>
                    <a:pt x="64694" y="76361"/>
                  </a:lnTo>
                  <a:lnTo>
                    <a:pt x="64694" y="0"/>
                  </a:lnTo>
                  <a:lnTo>
                    <a:pt x="64694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2722354" y="1044763"/>
              <a:ext cx="45239" cy="52275"/>
            </a:xfrm>
            <a:custGeom>
              <a:avLst/>
              <a:gdLst>
                <a:gd name="connsiteX0" fmla="*/ 44371 w 45239"/>
                <a:gd name="connsiteY0" fmla="*/ 36706 h 52275"/>
                <a:gd name="connsiteX1" fmla="*/ 26777 w 45239"/>
                <a:gd name="connsiteY1" fmla="*/ 42757 h 52275"/>
                <a:gd name="connsiteX2" fmla="*/ 9898 w 45239"/>
                <a:gd name="connsiteY2" fmla="*/ 27646 h 52275"/>
                <a:gd name="connsiteX3" fmla="*/ 45239 w 45239"/>
                <a:gd name="connsiteY3" fmla="*/ 27646 h 52275"/>
                <a:gd name="connsiteX4" fmla="*/ 23520 w 45239"/>
                <a:gd name="connsiteY4" fmla="*/ 0 h 52275"/>
                <a:gd name="connsiteX5" fmla="*/ 0 w 45239"/>
                <a:gd name="connsiteY5" fmla="*/ 25505 h 52275"/>
                <a:gd name="connsiteX6" fmla="*/ 24419 w 45239"/>
                <a:gd name="connsiteY6" fmla="*/ 52252 h 52275"/>
                <a:gd name="connsiteX7" fmla="*/ 44464 w 45239"/>
                <a:gd name="connsiteY7" fmla="*/ 46325 h 52275"/>
                <a:gd name="connsiteX8" fmla="*/ 44464 w 45239"/>
                <a:gd name="connsiteY8" fmla="*/ 36706 h 52275"/>
                <a:gd name="connsiteX9" fmla="*/ 10239 w 45239"/>
                <a:gd name="connsiteY9" fmla="*/ 21037 h 52275"/>
                <a:gd name="connsiteX10" fmla="*/ 23768 w 45239"/>
                <a:gd name="connsiteY10" fmla="*/ 8626 h 52275"/>
                <a:gd name="connsiteX11" fmla="*/ 35528 w 45239"/>
                <a:gd name="connsiteY11" fmla="*/ 21037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39" h="52275">
                  <a:moveTo>
                    <a:pt x="44371" y="36706"/>
                  </a:moveTo>
                  <a:cubicBezTo>
                    <a:pt x="39229" y="40408"/>
                    <a:pt x="33110" y="42512"/>
                    <a:pt x="26777" y="42757"/>
                  </a:cubicBezTo>
                  <a:cubicBezTo>
                    <a:pt x="17159" y="42757"/>
                    <a:pt x="11449" y="37606"/>
                    <a:pt x="9898" y="27646"/>
                  </a:cubicBezTo>
                  <a:lnTo>
                    <a:pt x="45239" y="27646"/>
                  </a:lnTo>
                  <a:cubicBezTo>
                    <a:pt x="45239" y="9029"/>
                    <a:pt x="36737" y="0"/>
                    <a:pt x="23520" y="0"/>
                  </a:cubicBezTo>
                  <a:cubicBezTo>
                    <a:pt x="9650" y="0"/>
                    <a:pt x="0" y="10270"/>
                    <a:pt x="0" y="25505"/>
                  </a:cubicBezTo>
                  <a:cubicBezTo>
                    <a:pt x="0" y="39375"/>
                    <a:pt x="8750" y="52252"/>
                    <a:pt x="24419" y="52252"/>
                  </a:cubicBezTo>
                  <a:cubicBezTo>
                    <a:pt x="31568" y="52522"/>
                    <a:pt x="38612" y="50440"/>
                    <a:pt x="44464" y="46325"/>
                  </a:cubicBezTo>
                  <a:lnTo>
                    <a:pt x="44464" y="36706"/>
                  </a:lnTo>
                  <a:close/>
                  <a:moveTo>
                    <a:pt x="10239" y="21037"/>
                  </a:moveTo>
                  <a:cubicBezTo>
                    <a:pt x="11574" y="13094"/>
                    <a:pt x="16166" y="8626"/>
                    <a:pt x="23768" y="8626"/>
                  </a:cubicBezTo>
                  <a:cubicBezTo>
                    <a:pt x="30811" y="8626"/>
                    <a:pt x="35186" y="13435"/>
                    <a:pt x="35528" y="21037"/>
                  </a:cubicBez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2773020" y="1044720"/>
              <a:ext cx="43194" cy="52358"/>
            </a:xfrm>
            <a:custGeom>
              <a:avLst/>
              <a:gdLst>
                <a:gd name="connsiteX0" fmla="*/ 43102 w 43194"/>
                <a:gd name="connsiteY0" fmla="*/ 42334 h 52358"/>
                <a:gd name="connsiteX1" fmla="*/ 37827 w 43194"/>
                <a:gd name="connsiteY1" fmla="*/ 45034 h 52358"/>
                <a:gd name="connsiteX2" fmla="*/ 35934 w 43194"/>
                <a:gd name="connsiteY2" fmla="*/ 42458 h 52358"/>
                <a:gd name="connsiteX3" fmla="*/ 35934 w 43194"/>
                <a:gd name="connsiteY3" fmla="*/ 16581 h 52358"/>
                <a:gd name="connsiteX4" fmla="*/ 17689 w 43194"/>
                <a:gd name="connsiteY4" fmla="*/ 43 h 52358"/>
                <a:gd name="connsiteX5" fmla="*/ 996 w 43194"/>
                <a:gd name="connsiteY5" fmla="*/ 6869 h 52358"/>
                <a:gd name="connsiteX6" fmla="*/ 996 w 43194"/>
                <a:gd name="connsiteY6" fmla="*/ 17698 h 52358"/>
                <a:gd name="connsiteX7" fmla="*/ 16914 w 43194"/>
                <a:gd name="connsiteY7" fmla="*/ 9444 h 52358"/>
                <a:gd name="connsiteX8" fmla="*/ 25974 w 43194"/>
                <a:gd name="connsiteY8" fmla="*/ 18287 h 52358"/>
                <a:gd name="connsiteX9" fmla="*/ 25974 w 43194"/>
                <a:gd name="connsiteY9" fmla="*/ 20956 h 52358"/>
                <a:gd name="connsiteX10" fmla="*/ 17131 w 43194"/>
                <a:gd name="connsiteY10" fmla="*/ 24059 h 52358"/>
                <a:gd name="connsiteX11" fmla="*/ 3 w 43194"/>
                <a:gd name="connsiteY11" fmla="*/ 39945 h 52358"/>
                <a:gd name="connsiteX12" fmla="*/ 11850 w 43194"/>
                <a:gd name="connsiteY12" fmla="*/ 52356 h 52358"/>
                <a:gd name="connsiteX13" fmla="*/ 12415 w 43194"/>
                <a:gd name="connsiteY13" fmla="*/ 52356 h 52358"/>
                <a:gd name="connsiteX14" fmla="*/ 25943 w 43194"/>
                <a:gd name="connsiteY14" fmla="*/ 47206 h 52358"/>
                <a:gd name="connsiteX15" fmla="*/ 33545 w 43194"/>
                <a:gd name="connsiteY15" fmla="*/ 52356 h 52358"/>
                <a:gd name="connsiteX16" fmla="*/ 43195 w 43194"/>
                <a:gd name="connsiteY16" fmla="*/ 48447 h 52358"/>
                <a:gd name="connsiteX17" fmla="*/ 43195 w 43194"/>
                <a:gd name="connsiteY17" fmla="*/ 42396 h 52358"/>
                <a:gd name="connsiteX18" fmla="*/ 25974 w 43194"/>
                <a:gd name="connsiteY18" fmla="*/ 41093 h 52358"/>
                <a:gd name="connsiteX19" fmla="*/ 17224 w 43194"/>
                <a:gd name="connsiteY19" fmla="*/ 45251 h 52358"/>
                <a:gd name="connsiteX20" fmla="*/ 10091 w 43194"/>
                <a:gd name="connsiteY20" fmla="*/ 38747 h 52358"/>
                <a:gd name="connsiteX21" fmla="*/ 10088 w 43194"/>
                <a:gd name="connsiteY21" fmla="*/ 38207 h 52358"/>
                <a:gd name="connsiteX22" fmla="*/ 25974 w 43194"/>
                <a:gd name="connsiteY22" fmla="*/ 26448 h 52358"/>
                <a:gd name="connsiteX23" fmla="*/ 25974 w 43194"/>
                <a:gd name="connsiteY23" fmla="*/ 41093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94" h="52358">
                  <a:moveTo>
                    <a:pt x="43102" y="42334"/>
                  </a:moveTo>
                  <a:cubicBezTo>
                    <a:pt x="41597" y="43662"/>
                    <a:pt x="39785" y="44590"/>
                    <a:pt x="37827" y="45034"/>
                  </a:cubicBezTo>
                  <a:cubicBezTo>
                    <a:pt x="36617" y="45034"/>
                    <a:pt x="35934" y="44351"/>
                    <a:pt x="35934" y="42458"/>
                  </a:cubicBezTo>
                  <a:lnTo>
                    <a:pt x="35934" y="16581"/>
                  </a:lnTo>
                  <a:cubicBezTo>
                    <a:pt x="35934" y="5162"/>
                    <a:pt x="27867" y="43"/>
                    <a:pt x="17689" y="43"/>
                  </a:cubicBezTo>
                  <a:cubicBezTo>
                    <a:pt x="11372" y="-364"/>
                    <a:pt x="5219" y="2153"/>
                    <a:pt x="996" y="6869"/>
                  </a:cubicBezTo>
                  <a:lnTo>
                    <a:pt x="996" y="17698"/>
                  </a:lnTo>
                  <a:cubicBezTo>
                    <a:pt x="4788" y="12690"/>
                    <a:pt x="10637" y="9658"/>
                    <a:pt x="16914" y="9444"/>
                  </a:cubicBezTo>
                  <a:cubicBezTo>
                    <a:pt x="22933" y="9444"/>
                    <a:pt x="25974" y="11989"/>
                    <a:pt x="25974" y="18287"/>
                  </a:cubicBezTo>
                  <a:lnTo>
                    <a:pt x="25974" y="20956"/>
                  </a:lnTo>
                  <a:lnTo>
                    <a:pt x="17131" y="24059"/>
                  </a:lnTo>
                  <a:cubicBezTo>
                    <a:pt x="9064" y="26975"/>
                    <a:pt x="3" y="29985"/>
                    <a:pt x="3" y="39945"/>
                  </a:cubicBezTo>
                  <a:cubicBezTo>
                    <a:pt x="-152" y="46644"/>
                    <a:pt x="5151" y="52201"/>
                    <a:pt x="11850" y="52356"/>
                  </a:cubicBezTo>
                  <a:cubicBezTo>
                    <a:pt x="12039" y="52359"/>
                    <a:pt x="12225" y="52359"/>
                    <a:pt x="12415" y="52356"/>
                  </a:cubicBezTo>
                  <a:cubicBezTo>
                    <a:pt x="17385" y="52254"/>
                    <a:pt x="22164" y="50436"/>
                    <a:pt x="25943" y="47206"/>
                  </a:cubicBezTo>
                  <a:cubicBezTo>
                    <a:pt x="26843" y="50805"/>
                    <a:pt x="29046" y="52356"/>
                    <a:pt x="33545" y="52356"/>
                  </a:cubicBezTo>
                  <a:cubicBezTo>
                    <a:pt x="36648" y="52356"/>
                    <a:pt x="38603" y="51457"/>
                    <a:pt x="43195" y="48447"/>
                  </a:cubicBezTo>
                  <a:lnTo>
                    <a:pt x="43195" y="42396"/>
                  </a:lnTo>
                  <a:close/>
                  <a:moveTo>
                    <a:pt x="25974" y="41093"/>
                  </a:moveTo>
                  <a:cubicBezTo>
                    <a:pt x="23709" y="43566"/>
                    <a:pt x="20572" y="45055"/>
                    <a:pt x="17224" y="45251"/>
                  </a:cubicBezTo>
                  <a:cubicBezTo>
                    <a:pt x="13457" y="45425"/>
                    <a:pt x="10264" y="42511"/>
                    <a:pt x="10091" y="38747"/>
                  </a:cubicBezTo>
                  <a:cubicBezTo>
                    <a:pt x="10081" y="38567"/>
                    <a:pt x="10081" y="38387"/>
                    <a:pt x="10088" y="38207"/>
                  </a:cubicBezTo>
                  <a:cubicBezTo>
                    <a:pt x="10088" y="32250"/>
                    <a:pt x="17472" y="29364"/>
                    <a:pt x="25974" y="26448"/>
                  </a:cubicBezTo>
                  <a:lnTo>
                    <a:pt x="25974" y="41093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2824003" y="1019661"/>
              <a:ext cx="9959" cy="76360"/>
            </a:xfrm>
            <a:custGeom>
              <a:avLst/>
              <a:gdLst>
                <a:gd name="connsiteX0" fmla="*/ 9960 w 9959"/>
                <a:gd name="connsiteY0" fmla="*/ 0 h 76360"/>
                <a:gd name="connsiteX1" fmla="*/ 0 w 9959"/>
                <a:gd name="connsiteY1" fmla="*/ 0 h 76360"/>
                <a:gd name="connsiteX2" fmla="*/ 0 w 9959"/>
                <a:gd name="connsiteY2" fmla="*/ 76361 h 76360"/>
                <a:gd name="connsiteX3" fmla="*/ 9960 w 9959"/>
                <a:gd name="connsiteY3" fmla="*/ 76361 h 76360"/>
                <a:gd name="connsiteX4" fmla="*/ 9960 w 9959"/>
                <a:gd name="connsiteY4" fmla="*/ 0 h 76360"/>
                <a:gd name="connsiteX5" fmla="*/ 9960 w 9959"/>
                <a:gd name="connsiteY5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59" h="76360">
                  <a:moveTo>
                    <a:pt x="9960" y="0"/>
                  </a:moveTo>
                  <a:lnTo>
                    <a:pt x="0" y="0"/>
                  </a:lnTo>
                  <a:lnTo>
                    <a:pt x="0" y="76361"/>
                  </a:lnTo>
                  <a:lnTo>
                    <a:pt x="9960" y="76361"/>
                  </a:lnTo>
                  <a:lnTo>
                    <a:pt x="9960" y="0"/>
                  </a:lnTo>
                  <a:lnTo>
                    <a:pt x="9960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840045" y="1035330"/>
              <a:ext cx="37140" cy="61684"/>
            </a:xfrm>
            <a:custGeom>
              <a:avLst/>
              <a:gdLst>
                <a:gd name="connsiteX0" fmla="*/ 18617 w 37140"/>
                <a:gd name="connsiteY0" fmla="*/ 0 h 61684"/>
                <a:gd name="connsiteX1" fmla="*/ 0 w 37140"/>
                <a:gd name="connsiteY1" fmla="*/ 18245 h 61684"/>
                <a:gd name="connsiteX2" fmla="*/ 0 w 37140"/>
                <a:gd name="connsiteY2" fmla="*/ 19393 h 61684"/>
                <a:gd name="connsiteX3" fmla="*/ 8719 w 37140"/>
                <a:gd name="connsiteY3" fmla="*/ 19393 h 61684"/>
                <a:gd name="connsiteX4" fmla="*/ 8719 w 37140"/>
                <a:gd name="connsiteY4" fmla="*/ 45891 h 61684"/>
                <a:gd name="connsiteX5" fmla="*/ 25071 w 37140"/>
                <a:gd name="connsiteY5" fmla="*/ 61684 h 61684"/>
                <a:gd name="connsiteX6" fmla="*/ 37141 w 37140"/>
                <a:gd name="connsiteY6" fmla="*/ 58333 h 61684"/>
                <a:gd name="connsiteX7" fmla="*/ 37141 w 37140"/>
                <a:gd name="connsiteY7" fmla="*/ 49025 h 61684"/>
                <a:gd name="connsiteX8" fmla="*/ 25847 w 37140"/>
                <a:gd name="connsiteY8" fmla="*/ 52748 h 61684"/>
                <a:gd name="connsiteX9" fmla="*/ 18589 w 37140"/>
                <a:gd name="connsiteY9" fmla="*/ 46117 h 61684"/>
                <a:gd name="connsiteX10" fmla="*/ 18617 w 37140"/>
                <a:gd name="connsiteY10" fmla="*/ 45115 h 61684"/>
                <a:gd name="connsiteX11" fmla="*/ 18617 w 37140"/>
                <a:gd name="connsiteY11" fmla="*/ 19393 h 61684"/>
                <a:gd name="connsiteX12" fmla="*/ 34504 w 37140"/>
                <a:gd name="connsiteY12" fmla="*/ 19393 h 61684"/>
                <a:gd name="connsiteX13" fmla="*/ 34504 w 37140"/>
                <a:gd name="connsiteY13" fmla="*/ 10426 h 61684"/>
                <a:gd name="connsiteX14" fmla="*/ 18617 w 37140"/>
                <a:gd name="connsiteY14" fmla="*/ 10426 h 61684"/>
                <a:gd name="connsiteX15" fmla="*/ 18617 w 37140"/>
                <a:gd name="connsiteY15" fmla="*/ 0 h 6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140" h="61684">
                  <a:moveTo>
                    <a:pt x="18617" y="0"/>
                  </a:moveTo>
                  <a:lnTo>
                    <a:pt x="0" y="18245"/>
                  </a:lnTo>
                  <a:lnTo>
                    <a:pt x="0" y="19393"/>
                  </a:lnTo>
                  <a:lnTo>
                    <a:pt x="8719" y="19393"/>
                  </a:lnTo>
                  <a:lnTo>
                    <a:pt x="8719" y="45891"/>
                  </a:lnTo>
                  <a:cubicBezTo>
                    <a:pt x="8719" y="54982"/>
                    <a:pt x="14211" y="61684"/>
                    <a:pt x="25071" y="61684"/>
                  </a:cubicBezTo>
                  <a:cubicBezTo>
                    <a:pt x="29285" y="61433"/>
                    <a:pt x="33399" y="60291"/>
                    <a:pt x="37141" y="58333"/>
                  </a:cubicBezTo>
                  <a:lnTo>
                    <a:pt x="37141" y="49025"/>
                  </a:lnTo>
                  <a:cubicBezTo>
                    <a:pt x="33799" y="51302"/>
                    <a:pt x="29887" y="52593"/>
                    <a:pt x="25847" y="52748"/>
                  </a:cubicBezTo>
                  <a:cubicBezTo>
                    <a:pt x="22012" y="52922"/>
                    <a:pt x="18763" y="49953"/>
                    <a:pt x="18589" y="46117"/>
                  </a:cubicBezTo>
                  <a:cubicBezTo>
                    <a:pt x="18574" y="45782"/>
                    <a:pt x="18583" y="45447"/>
                    <a:pt x="18617" y="45115"/>
                  </a:cubicBezTo>
                  <a:lnTo>
                    <a:pt x="18617" y="19393"/>
                  </a:lnTo>
                  <a:lnTo>
                    <a:pt x="34504" y="19393"/>
                  </a:lnTo>
                  <a:lnTo>
                    <a:pt x="34504" y="10426"/>
                  </a:lnTo>
                  <a:lnTo>
                    <a:pt x="18617" y="10426"/>
                  </a:lnTo>
                  <a:lnTo>
                    <a:pt x="18617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2882988" y="1019661"/>
              <a:ext cx="42167" cy="76360"/>
            </a:xfrm>
            <a:custGeom>
              <a:avLst/>
              <a:gdLst>
                <a:gd name="connsiteX0" fmla="*/ 9960 w 42167"/>
                <a:gd name="connsiteY0" fmla="*/ 0 h 76360"/>
                <a:gd name="connsiteX1" fmla="*/ 0 w 42167"/>
                <a:gd name="connsiteY1" fmla="*/ 0 h 76360"/>
                <a:gd name="connsiteX2" fmla="*/ 0 w 42167"/>
                <a:gd name="connsiteY2" fmla="*/ 76361 h 76360"/>
                <a:gd name="connsiteX3" fmla="*/ 9960 w 42167"/>
                <a:gd name="connsiteY3" fmla="*/ 76361 h 76360"/>
                <a:gd name="connsiteX4" fmla="*/ 9960 w 42167"/>
                <a:gd name="connsiteY4" fmla="*/ 40306 h 76360"/>
                <a:gd name="connsiteX5" fmla="*/ 22371 w 42167"/>
                <a:gd name="connsiteY5" fmla="*/ 33045 h 76360"/>
                <a:gd name="connsiteX6" fmla="*/ 32207 w 42167"/>
                <a:gd name="connsiteY6" fmla="*/ 45239 h 76360"/>
                <a:gd name="connsiteX7" fmla="*/ 32207 w 42167"/>
                <a:gd name="connsiteY7" fmla="*/ 76268 h 76360"/>
                <a:gd name="connsiteX8" fmla="*/ 42167 w 42167"/>
                <a:gd name="connsiteY8" fmla="*/ 76268 h 76360"/>
                <a:gd name="connsiteX9" fmla="*/ 42167 w 42167"/>
                <a:gd name="connsiteY9" fmla="*/ 45581 h 76360"/>
                <a:gd name="connsiteX10" fmla="*/ 25040 w 42167"/>
                <a:gd name="connsiteY10" fmla="*/ 25102 h 76360"/>
                <a:gd name="connsiteX11" fmla="*/ 10053 w 42167"/>
                <a:gd name="connsiteY11" fmla="*/ 32704 h 76360"/>
                <a:gd name="connsiteX12" fmla="*/ 9836 w 42167"/>
                <a:gd name="connsiteY12" fmla="*/ 32704 h 76360"/>
                <a:gd name="connsiteX13" fmla="*/ 9836 w 42167"/>
                <a:gd name="connsiteY13" fmla="*/ 0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67" h="76360">
                  <a:moveTo>
                    <a:pt x="9960" y="0"/>
                  </a:moveTo>
                  <a:lnTo>
                    <a:pt x="0" y="0"/>
                  </a:lnTo>
                  <a:lnTo>
                    <a:pt x="0" y="76361"/>
                  </a:lnTo>
                  <a:lnTo>
                    <a:pt x="9960" y="76361"/>
                  </a:lnTo>
                  <a:lnTo>
                    <a:pt x="9960" y="40306"/>
                  </a:lnTo>
                  <a:cubicBezTo>
                    <a:pt x="14645" y="35062"/>
                    <a:pt x="18120" y="33045"/>
                    <a:pt x="22371" y="33045"/>
                  </a:cubicBezTo>
                  <a:cubicBezTo>
                    <a:pt x="28391" y="33045"/>
                    <a:pt x="32207" y="37855"/>
                    <a:pt x="32207" y="45239"/>
                  </a:cubicBezTo>
                  <a:lnTo>
                    <a:pt x="32207" y="76268"/>
                  </a:lnTo>
                  <a:lnTo>
                    <a:pt x="42167" y="76268"/>
                  </a:lnTo>
                  <a:lnTo>
                    <a:pt x="42167" y="45581"/>
                  </a:lnTo>
                  <a:cubicBezTo>
                    <a:pt x="42167" y="31804"/>
                    <a:pt x="34907" y="25102"/>
                    <a:pt x="25040" y="25102"/>
                  </a:cubicBezTo>
                  <a:cubicBezTo>
                    <a:pt x="19151" y="25232"/>
                    <a:pt x="13637" y="28028"/>
                    <a:pt x="10053" y="32704"/>
                  </a:cubicBezTo>
                  <a:lnTo>
                    <a:pt x="9836" y="32704"/>
                  </a:lnTo>
                  <a:lnTo>
                    <a:pt x="9836" y="0"/>
                  </a:lnTo>
                  <a:close/>
                </a:path>
              </a:pathLst>
            </a:custGeom>
            <a:solidFill>
              <a:srgbClr val="FFFFFF"/>
            </a:solidFill>
            <a:ln w="3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455758" y="4500423"/>
            <a:ext cx="1391887" cy="388248"/>
            <a:chOff x="1129885" y="3654426"/>
            <a:chExt cx="1391887" cy="388248"/>
          </a:xfrm>
        </p:grpSpPr>
        <p:sp>
          <p:nvSpPr>
            <p:cNvPr id="82" name="TextBox 81"/>
            <p:cNvSpPr txBox="1"/>
            <p:nvPr/>
          </p:nvSpPr>
          <p:spPr>
            <a:xfrm>
              <a:off x="1163003" y="3654426"/>
              <a:ext cx="1358769" cy="388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FFFFFF"/>
                  </a:solidFill>
                  <a:latin typeface="+mj-lt"/>
                  <a:ea typeface="Times New Roman" panose="02020603050405020304" pitchFamily="18" charset="0"/>
                </a:rPr>
                <a:t>msh.org</a:t>
              </a:r>
              <a:endParaRPr lang="en-US" sz="180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129885" y="3753135"/>
              <a:ext cx="5089" cy="27212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83" descr="A black and white image of a zebra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0"/>
            <a:ext cx="2407256" cy="3997234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3984019" y="3903634"/>
            <a:ext cx="4291200" cy="0"/>
          </a:xfrm>
          <a:prstGeom prst="line">
            <a:avLst/>
          </a:prstGeom>
          <a:ln w="28575">
            <a:solidFill>
              <a:schemeClr val="bg2">
                <a:lumMod val="90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84020" y="2372981"/>
            <a:ext cx="4219200" cy="148476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+mj-lt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+mj-lt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Divider Title Here</a:t>
            </a:r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984019" y="2154314"/>
            <a:ext cx="4219200" cy="345547"/>
            <a:chOff x="3984019" y="1964437"/>
            <a:chExt cx="4219200" cy="34554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984019" y="2137211"/>
              <a:ext cx="1886400" cy="0"/>
            </a:xfrm>
            <a:prstGeom prst="line">
              <a:avLst/>
            </a:prstGeom>
            <a:ln w="31750">
              <a:solidFill>
                <a:schemeClr val="bg2">
                  <a:lumMod val="9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295219" y="2137211"/>
              <a:ext cx="1908000" cy="0"/>
            </a:xfrm>
            <a:prstGeom prst="line">
              <a:avLst/>
            </a:prstGeom>
            <a:ln w="31750">
              <a:solidFill>
                <a:schemeClr val="bg2">
                  <a:lumMod val="9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phic 5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41802" y="1964437"/>
              <a:ext cx="300598" cy="3455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  <p:sp>
        <p:nvSpPr>
          <p:cNvPr id="6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57200" y="262890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3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57199" y="1097280"/>
            <a:ext cx="8246534" cy="20621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y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57200" y="262890"/>
            <a:ext cx="8229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this extremely long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57199" y="1456006"/>
            <a:ext cx="8246534" cy="20621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57200" y="262890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199" y="1097280"/>
            <a:ext cx="4023361" cy="20621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63439" y="1097280"/>
            <a:ext cx="4023361" cy="20621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1"/>
          </p:nvPr>
        </p:nvSpPr>
        <p:spPr>
          <a:xfrm>
            <a:off x="457199" y="1097280"/>
            <a:ext cx="2651760" cy="2185214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 marL="571500" indent="-285750"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2pPr>
            <a:lvl3pPr marL="800100" indent="-228600"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3pPr>
            <a:lvl4pPr marL="1085850" indent="-228600"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 marL="1314450" indent="-228600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3246119" y="1097280"/>
            <a:ext cx="2651760" cy="2185214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 marL="571500" indent="-285750"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2pPr>
            <a:lvl3pPr marL="800100" indent="-228600"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3pPr>
            <a:lvl4pPr marL="1085850" indent="-228600"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 marL="1314450" indent="-228600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051973" y="1097280"/>
            <a:ext cx="2651760" cy="2185214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 marL="571500" indent="-285750"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2pPr>
            <a:lvl3pPr marL="800100" indent="-228600"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3pPr>
            <a:lvl4pPr marL="1085850" indent="-228600"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 marL="1314450" indent="-228600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1"/>
          </p:nvPr>
        </p:nvSpPr>
        <p:spPr>
          <a:xfrm>
            <a:off x="457199" y="1097280"/>
            <a:ext cx="1920240" cy="181588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-171450"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2pPr>
            <a:lvl3pPr marL="628650" indent="-171450"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 marL="800100" indent="-171450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1450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2560318" y="1097280"/>
            <a:ext cx="1920240" cy="181588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-171450"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2pPr>
            <a:lvl3pPr marL="628650" indent="-171450"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 marL="800100" indent="-171450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1450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4680374" y="1097280"/>
            <a:ext cx="1920240" cy="181588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-171450"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2pPr>
            <a:lvl3pPr marL="628650" indent="-171450"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 marL="800100" indent="-171450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1450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>
          <a:xfrm>
            <a:off x="6783493" y="1097280"/>
            <a:ext cx="1920240" cy="181588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-171450"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2pPr>
            <a:lvl3pPr marL="628650" indent="-171450"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 marL="800100" indent="-171450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1450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457200" y="262890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16312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796157" y="4629152"/>
            <a:ext cx="907576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DBEE8C9-B473-4EAD-8571-5678E555E34F}" type="slidenum">
              <a:rPr lang="en-US" smtClean="0"/>
            </a:fld>
            <a:endParaRPr lang="en-US"/>
          </a:p>
        </p:txBody>
      </p:sp>
      <p:pic>
        <p:nvPicPr>
          <p:cNvPr id="3" name="Picture 2" descr="A green and white logo&#10;&#10;Description automatically generated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03364"/>
            <a:ext cx="1202697" cy="493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000" kern="1200" spc="0" baseline="0" dirty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4">
            <a:lumMod val="50000"/>
          </a:schemeClr>
        </a:buClr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3950409" y="1093845"/>
            <a:ext cx="4468873" cy="127434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z="2000" b="1" dirty="0"/>
              <a:t>Evidence Gaps in Assessing the Economic Implications of Malaria Prevention Interventions</a:t>
            </a:r>
            <a:endParaRPr lang="en-US" sz="2000" b="1" dirty="0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961525" y="2730025"/>
            <a:ext cx="5218112" cy="889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 algn="l"/>
            <a:r>
              <a:rPr lang="en-US" sz="1400" dirty="0"/>
              <a:t>Justice Nonvignon, PhD</a:t>
            </a:r>
            <a:endParaRPr lang="en-US" sz="1400" dirty="0"/>
          </a:p>
          <a:p>
            <a:pPr algn="l"/>
            <a:r>
              <a:rPr lang="en-US" sz="1400" dirty="0"/>
              <a:t>Technical Director, PHC Efficiency &amp; Effectiveness</a:t>
            </a:r>
            <a:endParaRPr lang="en-US" sz="1400" dirty="0"/>
          </a:p>
          <a:p>
            <a:pPr algn="l"/>
            <a:r>
              <a:rPr lang="en-US" sz="1400" dirty="0"/>
              <a:t>jnonvignon@msh.org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94692" y="4884174"/>
            <a:ext cx="144137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0">
                <a:solidFill>
                  <a:srgbClr val="FFFFFF">
                    <a:alpha val="50000"/>
                  </a:srgbClr>
                </a:solidFill>
                <a:effectLst/>
                <a:latin typeface="+mn-lt"/>
              </a:rPr>
              <a:t>Photo credit: </a:t>
            </a:r>
            <a:r>
              <a:rPr lang="en-US" sz="700" b="0" err="1">
                <a:solidFill>
                  <a:srgbClr val="FFFFFF">
                    <a:alpha val="50000"/>
                  </a:srgbClr>
                </a:solidFill>
                <a:effectLst/>
                <a:latin typeface="+mn-lt"/>
              </a:rPr>
              <a:t>Timothé</a:t>
            </a:r>
            <a:r>
              <a:rPr lang="en-US" sz="700" b="0">
                <a:solidFill>
                  <a:srgbClr val="FFFFFF">
                    <a:alpha val="50000"/>
                  </a:srgbClr>
                </a:solidFill>
                <a:effectLst/>
                <a:latin typeface="+mn-lt"/>
              </a:rPr>
              <a:t> </a:t>
            </a:r>
            <a:r>
              <a:rPr lang="en-US" sz="700" b="0" err="1">
                <a:solidFill>
                  <a:srgbClr val="FFFFFF">
                    <a:alpha val="50000"/>
                  </a:srgbClr>
                </a:solidFill>
                <a:effectLst/>
                <a:latin typeface="+mn-lt"/>
              </a:rPr>
              <a:t>Chevaux</a:t>
            </a:r>
            <a:r>
              <a:rPr lang="en-US" sz="700" b="0">
                <a:solidFill>
                  <a:srgbClr val="FFFFFF">
                    <a:alpha val="50000"/>
                  </a:srgbClr>
                </a:solidFill>
                <a:effectLst/>
                <a:latin typeface="+mn-lt"/>
              </a:rPr>
              <a:t>/MSH</a:t>
            </a:r>
            <a:endParaRPr lang="en-US" sz="700" b="0">
              <a:solidFill>
                <a:srgbClr val="FFFFFF">
                  <a:alpha val="50000"/>
                </a:srgbClr>
              </a:solidFill>
              <a:effectLst/>
              <a:latin typeface="+mn-lt"/>
            </a:endParaRPr>
          </a:p>
        </p:txBody>
      </p:sp>
      <p:sp>
        <p:nvSpPr>
          <p:cNvPr id="2" name="Text Placeholder 53"/>
          <p:cNvSpPr txBox="1"/>
          <p:nvPr/>
        </p:nvSpPr>
        <p:spPr>
          <a:xfrm>
            <a:off x="3077109" y="4099911"/>
            <a:ext cx="5623073" cy="889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SMC Alliance Meeting, February 28, 2025, Lome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EE8C9-B473-4EAD-8571-5678E555E34F}" type="slidenum">
              <a:rPr lang="en-US" smtClean="0"/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57199" y="177744"/>
            <a:ext cx="8246534" cy="4970591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buClr>
                <a:srgbClr val="FFB649"/>
              </a:buClr>
              <a:buNone/>
            </a:pPr>
            <a:endParaRPr lang="en-US" sz="1400" i="1" u="sng" dirty="0"/>
          </a:p>
          <a:p>
            <a:pPr>
              <a:buClr>
                <a:srgbClr val="FFB649"/>
              </a:buClr>
              <a:buFont typeface="+mj-lt"/>
              <a:buAutoNum type="arabicPeriod"/>
            </a:pPr>
            <a:r>
              <a:rPr lang="en-US" sz="1400" b="1" dirty="0"/>
              <a:t>Resource Allocation &amp; Prioritization</a:t>
            </a:r>
            <a:endParaRPr lang="en-US" sz="1400" b="1" dirty="0"/>
          </a:p>
          <a:p>
            <a:pPr marL="857250" lvl="1" indent="-457200">
              <a:buClr>
                <a:srgbClr val="FFB649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How do you allocate </a:t>
            </a:r>
            <a:r>
              <a:rPr lang="en-US" sz="1400" b="1" u="sng" dirty="0"/>
              <a:t>fixed, limited</a:t>
            </a:r>
            <a:r>
              <a:rPr lang="en-US" sz="1400" dirty="0"/>
              <a:t> funding across malaria prevention and control interventions (e.g., SMC, vaccines, ITNs, case management)? </a:t>
            </a:r>
            <a:endParaRPr lang="en-US" sz="1400" dirty="0"/>
          </a:p>
          <a:p>
            <a:pPr marL="857250" lvl="1" indent="-457200">
              <a:buClr>
                <a:srgbClr val="FFB649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What factors guide geographic prioritization (e.g., burden, proximity to capital, health system capacity)?</a:t>
            </a:r>
            <a:endParaRPr lang="en-US" sz="1400" dirty="0"/>
          </a:p>
          <a:p>
            <a:pPr marL="457200" indent="-457200">
              <a:buClr>
                <a:srgbClr val="FFB649"/>
              </a:buClr>
              <a:buFont typeface="+mj-lt"/>
              <a:buAutoNum type="arabicPeriod"/>
            </a:pPr>
            <a:r>
              <a:rPr lang="en-US" sz="1400" b="1" dirty="0"/>
              <a:t>Current Integration Efforts </a:t>
            </a:r>
            <a:endParaRPr lang="en-US" sz="1800" dirty="0"/>
          </a:p>
          <a:p>
            <a:pPr marL="571500" lvl="1" indent="-171450">
              <a:buClr>
                <a:srgbClr val="FFB649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Have integration efforts improved (or not improved) SMC uptake or efficiency?</a:t>
            </a:r>
            <a:endParaRPr lang="en-US" sz="1400" dirty="0"/>
          </a:p>
          <a:p>
            <a:pPr marL="571500" lvl="1" indent="-171450">
              <a:buClr>
                <a:srgbClr val="FFB649"/>
              </a:buClr>
              <a:buFont typeface="Courier New" panose="02070309020205020404" pitchFamily="49" charset="0"/>
              <a:buChar char="o"/>
            </a:pPr>
            <a:r>
              <a:rPr lang="en-US" sz="1400" i="1" u="sng" dirty="0"/>
              <a:t>What has been impact on resource needs/costs? </a:t>
            </a:r>
            <a:r>
              <a:rPr lang="en-US" sz="1400" b="1" i="1" u="sng" dirty="0"/>
              <a:t>Do you measure these costs of integration?</a:t>
            </a:r>
            <a:endParaRPr lang="en-US" sz="1400" dirty="0"/>
          </a:p>
          <a:p>
            <a:pPr marL="457200" indent="-457200">
              <a:buClr>
                <a:srgbClr val="FFB649"/>
              </a:buClr>
              <a:buFont typeface="+mj-lt"/>
              <a:buAutoNum type="arabicPeriod"/>
            </a:pPr>
            <a:r>
              <a:rPr lang="en-US" sz="1400" b="1" dirty="0"/>
              <a:t>Evidence for Decision-Making</a:t>
            </a:r>
            <a:endParaRPr lang="en-US" sz="1400" dirty="0"/>
          </a:p>
          <a:p>
            <a:pPr lvl="1">
              <a:buClr>
                <a:srgbClr val="FFB649"/>
              </a:buClr>
              <a:buFont typeface="Courier New" panose="02070309020205020404" pitchFamily="49" charset="0"/>
              <a:buChar char="o"/>
            </a:pPr>
            <a:r>
              <a:rPr lang="en-US" sz="1400" b="1" dirty="0"/>
              <a:t>What types of economic or programmatic or financing evidence would help guide decisions</a:t>
            </a:r>
            <a:r>
              <a:rPr lang="en-US" sz="1400" dirty="0"/>
              <a:t> on malaria prevention strategies, including the role of SMC, vaccines, and other interventions?</a:t>
            </a:r>
            <a:endParaRPr lang="en-US" sz="1400" dirty="0"/>
          </a:p>
          <a:p>
            <a:pPr lvl="1">
              <a:buClr>
                <a:srgbClr val="FFB649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Is there a need / interest in assessing costs borne by households?</a:t>
            </a:r>
            <a:endParaRPr lang="en-US" sz="1400" dirty="0"/>
          </a:p>
          <a:p>
            <a:pPr lvl="1">
              <a:buClr>
                <a:srgbClr val="FFB649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Who is this evidence for – e.g., funder (e.g. global fund), Ministry of Health, Ministry of Finance?</a:t>
            </a:r>
            <a:endParaRPr lang="en-US" sz="1400" dirty="0"/>
          </a:p>
          <a:p>
            <a:pPr marL="0" indent="0">
              <a:buClr>
                <a:srgbClr val="FFB649"/>
              </a:buClr>
              <a:buNone/>
            </a:pPr>
            <a:endParaRPr lang="en-US" sz="1400" dirty="0"/>
          </a:p>
          <a:p>
            <a:pPr marL="857250" lvl="1" indent="-457200">
              <a:buClr>
                <a:srgbClr val="FFB649"/>
              </a:buClr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457200" indent="-457200">
              <a:buAutoNum type="arabicPeriod"/>
            </a:pP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6A8C67-B9EF-4EB6-9B06-D1F8B79AF090}" type="slidenum">
              <a:rPr lang="en-US" smtClean="0"/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Objectives &amp; Agenda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57199" y="819881"/>
            <a:ext cx="8246534" cy="3631763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000" b="1" dirty="0"/>
              <a:t>Objectives:</a:t>
            </a: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dirty="0"/>
              <a:t>Present summary of the evidence on SMC delivery efficiency (costs and cost-effectiveness).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Facilitate discussion on the alignment of these findings with the current needs and challenges faced by National Malaria Control Program Managers.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Agenda: </a:t>
            </a: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dirty="0"/>
              <a:t>Presentation of Key Findings</a:t>
            </a:r>
            <a:endParaRPr lang="en-US" sz="2000" dirty="0"/>
          </a:p>
          <a:p>
            <a:pPr marL="457200" indent="-457200">
              <a:buClr>
                <a:srgbClr val="0D6D5B"/>
              </a:buClr>
              <a:buAutoNum type="arabicPeriod"/>
            </a:pPr>
            <a:r>
              <a:rPr lang="en-US" sz="2000" dirty="0"/>
              <a:t>Discussion of NMCP health economics evidence needs</a:t>
            </a:r>
            <a:endParaRPr lang="en-US" sz="2000" dirty="0"/>
          </a:p>
          <a:p>
            <a:pPr>
              <a:buAutoNum type="arabicPeriod"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EE8C9-B473-4EAD-8571-5678E555E34F}" type="slidenum">
              <a:rPr lang="en-US" smtClean="0"/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Health Economics for SMC 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57199" y="850704"/>
            <a:ext cx="8230206" cy="3724096"/>
          </a:xfrm>
          <a:solidFill>
            <a:srgbClr val="FFFFF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800" b="1" dirty="0"/>
              <a:t>Informed planning and budgeting: </a:t>
            </a:r>
            <a:r>
              <a:rPr lang="en-US" sz="1800" dirty="0"/>
              <a:t>supports strategic allocation of limited resources, ensuring funding is directed toward high-impact areas.</a:t>
            </a:r>
            <a:endParaRPr lang="en-US" sz="1800" dirty="0"/>
          </a:p>
          <a:p>
            <a:r>
              <a:rPr lang="en-US" sz="1800" b="1" dirty="0"/>
              <a:t>Resource prioritization and benchmarking: </a:t>
            </a:r>
            <a:r>
              <a:rPr lang="en-US" sz="1800" i="1" u="sng" dirty="0"/>
              <a:t>In the context of resource constraints,</a:t>
            </a:r>
            <a:r>
              <a:rPr lang="en-US" sz="1800" b="1" dirty="0"/>
              <a:t> </a:t>
            </a:r>
            <a:r>
              <a:rPr lang="en-US" sz="1800" dirty="0"/>
              <a:t>provides benchmarks to assess efficiency and effectiveness, guiding investment decisions.</a:t>
            </a:r>
            <a:endParaRPr lang="en-US" sz="1800" dirty="0"/>
          </a:p>
          <a:p>
            <a:r>
              <a:rPr lang="en-US" sz="1800" b="1" dirty="0"/>
              <a:t>Evidence for scale-Up and integration: g</a:t>
            </a:r>
            <a:r>
              <a:rPr lang="en-US" sz="1800" dirty="0"/>
              <a:t>enerates data to support expanding SMC programs and integrating them with other health and development interventions.</a:t>
            </a:r>
            <a:endParaRPr lang="en-US" sz="1800" dirty="0"/>
          </a:p>
          <a:p>
            <a:r>
              <a:rPr lang="en-US" sz="1800" b="1" dirty="0"/>
              <a:t>Cost-effectiveness comparisons: </a:t>
            </a:r>
            <a:r>
              <a:rPr lang="en-US" sz="1800" dirty="0"/>
              <a:t>Enables comparison of alternative interventions or delivery options to optimize use of resources.</a:t>
            </a:r>
            <a:endParaRPr lang="en-US" sz="1800" dirty="0"/>
          </a:p>
          <a:p>
            <a:r>
              <a:rPr lang="en-US" sz="1800" b="1" dirty="0"/>
              <a:t>Sustainable financing strategies: s</a:t>
            </a:r>
            <a:r>
              <a:rPr lang="en-US" sz="1800" dirty="0"/>
              <a:t>trengthens the investment case by demonstrating long-term financial and societal returns from SMC programs.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of Evidence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35950" y="4629150"/>
            <a:ext cx="908050" cy="274638"/>
          </a:xfrm>
        </p:spPr>
        <p:txBody>
          <a:bodyPr/>
          <a:lstStyle/>
          <a:p>
            <a:fld id="{FDBEE8C9-B473-4EAD-8571-5678E555E34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926" y="57410"/>
            <a:ext cx="8229600" cy="553998"/>
          </a:xfrm>
        </p:spPr>
        <p:txBody>
          <a:bodyPr/>
          <a:lstStyle/>
          <a:p>
            <a:r>
              <a:rPr lang="en-US" dirty="0"/>
              <a:t>Landscape of SMC economics studies (MSH/UG)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4146" y="1785405"/>
            <a:ext cx="2675539" cy="2644261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" y="581010"/>
            <a:ext cx="2578194" cy="2157053"/>
          </a:xfrm>
          <a:prstGeom prst="rect">
            <a:avLst/>
          </a:prstGeom>
        </p:spPr>
      </p:pic>
      <p:pic>
        <p:nvPicPr>
          <p:cNvPr id="8" name="Picture 7" descr="A close-up of a paper&#10;&#10;AI-generated content may be incorrec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89" y="544530"/>
            <a:ext cx="3739872" cy="2208944"/>
          </a:xfrm>
          <a:prstGeom prst="rect">
            <a:avLst/>
          </a:prstGeom>
        </p:spPr>
      </p:pic>
      <p:pic>
        <p:nvPicPr>
          <p:cNvPr id="12" name="Picture 11" descr="A group of women and children&#10;&#10;AI-generated content may be incorrec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" y="2698498"/>
            <a:ext cx="3392629" cy="2456362"/>
          </a:xfrm>
          <a:prstGeom prst="rect">
            <a:avLst/>
          </a:prstGeom>
        </p:spPr>
      </p:pic>
      <p:pic>
        <p:nvPicPr>
          <p:cNvPr id="13" name="Picture 12" descr="A map of africa with different colored areas&#10;&#10;Description automatically generated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6240" y="687493"/>
            <a:ext cx="898889" cy="994608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map of africa with orange and white regions&#10;&#10;Description automatically generated"/>
          <p:cNvPicPr>
            <a:picLocks noChangeAspect="1"/>
          </p:cNvPicPr>
          <p:nvPr/>
        </p:nvPicPr>
        <p:blipFill>
          <a:blip r:embed="rId6"/>
          <a:srcRect l="-610" r="-610" b="49653"/>
          <a:stretch>
            <a:fillRect/>
          </a:stretch>
        </p:blipFill>
        <p:spPr>
          <a:xfrm>
            <a:off x="2019235" y="3905282"/>
            <a:ext cx="1540280" cy="12382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0260" y="3080521"/>
            <a:ext cx="294300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Estimating the opportunity cost of seasonal malaria chemoprevention implementation in Burkina Faso, Mali and Senegal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1665"/>
          </a:xfrm>
        </p:spPr>
        <p:txBody>
          <a:bodyPr/>
          <a:lstStyle/>
          <a:p>
            <a:r>
              <a:rPr lang="en-US" sz="2400"/>
              <a:t>SMC Costing Systematic Review Findings (2024)</a:t>
            </a:r>
            <a:endParaRPr lang="en-US"/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7796157" y="4629152"/>
            <a:ext cx="907576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FDBEE8C9-B473-4EAD-8571-5678E555E34F}" type="slidenum">
              <a:rPr lang="en-US" smtClean="0"/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8825"/>
          <a:ext cx="8229581" cy="322316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25560"/>
                <a:gridCol w="873124"/>
                <a:gridCol w="1293811"/>
                <a:gridCol w="1579562"/>
                <a:gridCol w="1165219"/>
                <a:gridCol w="1992305"/>
              </a:tblGrid>
              <a:tr h="54849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Publication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Year of SMC campaign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Country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Campaign details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Annual cost per child (financial in USD 2023)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>
                          <a:effectLst/>
                        </a:rPr>
                        <a:t>Cost drivers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9839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Cisse et al. 2016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2008–2010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Senegal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SMC introduction 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2.80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N/a</a:t>
                      </a:r>
                      <a:endParaRPr lang="en-US"/>
                    </a:p>
                  </a:txBody>
                  <a:tcPr marL="0" marR="0" marT="0" marB="0" anchor="ctr"/>
                </a:tc>
              </a:tr>
              <a:tr h="19839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Pitt et al. 2017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Senegal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SMC introduction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1.71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Drug administration—salaries, supervision, etc.</a:t>
                      </a:r>
                      <a:endParaRPr lang="en-US" err="1"/>
                    </a:p>
                  </a:txBody>
                  <a:tcPr marL="0" marR="0" marT="0" marB="0" anchor="ctr"/>
                </a:tc>
              </a:tr>
              <a:tr h="54849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Faye et al. 2018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2013–14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Senegal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SMC as part of packages of interventions for scale up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3.07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N/a</a:t>
                      </a:r>
                      <a:endParaRPr lang="en-US"/>
                    </a:p>
                  </a:txBody>
                  <a:tcPr marL="0" marR="0" marT="0" marB="0" anchor="ctr"/>
                </a:tc>
              </a:tr>
              <a:tr h="19839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Diawara et al. 2021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Mali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Pilot implementation 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3.71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SMC drugs and supplies, incl drug transport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Drug administration—salaries, supervision, etc.</a:t>
                      </a:r>
                      <a:endParaRPr lang="en-US" err="1"/>
                    </a:p>
                  </a:txBody>
                  <a:tcPr marL="0" marR="0" marT="0" marB="0" anchor="ctr"/>
                </a:tc>
              </a:tr>
              <a:tr h="373445">
                <a:tc>
                  <a:txBody>
                    <a:bodyPr/>
                    <a:lstStyle/>
                    <a:p>
                      <a:r>
                        <a:rPr lang="en-US" sz="1100" err="1">
                          <a:effectLst/>
                        </a:rPr>
                        <a:t>Nonvignon</a:t>
                      </a:r>
                      <a:r>
                        <a:rPr lang="en-US" sz="1100">
                          <a:effectLst/>
                        </a:rPr>
                        <a:t> et al. 2016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2015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Ghana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Pilot implementation 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12.46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Drug administration—salaries, supervision, etc.</a:t>
                      </a:r>
                      <a:endParaRPr lang="en-US" err="1"/>
                    </a:p>
                  </a:txBody>
                  <a:tcPr marL="0" marR="0" marT="0" marB="0" anchor="ctr"/>
                </a:tc>
              </a:tr>
              <a:tr h="54849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Gilmartin et al. 2021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2016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Burkina Faso, Chad, The Gambia, Guinea, Mali, Niger, Nigeria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Large scale multi-country implementation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3.18-10.15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SMC drugs and supplies, incl drug transport 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Gill Sans MT" panose="020B0502020104020203"/>
                        </a:rPr>
                        <a:t>Travel / per diem</a:t>
                      </a:r>
                      <a:endParaRPr lang="en-US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0375" y="977533"/>
            <a:ext cx="82073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 Summary of studies identified by the systematic review. </a:t>
            </a:r>
            <a:endParaRPr lang="en-US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EE8C9-B473-4EAD-8571-5678E555E34F}" type="slidenum">
              <a:rPr lang="en-US" smtClean="0"/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2890"/>
            <a:ext cx="8014034" cy="461665"/>
          </a:xfrm>
        </p:spPr>
        <p:txBody>
          <a:bodyPr/>
          <a:lstStyle/>
          <a:p>
            <a:r>
              <a:rPr lang="en-US" sz="2400"/>
              <a:t>SMC Costing Systematic Review Findings (2024)</a:t>
            </a:r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275358" y="823438"/>
            <a:ext cx="8509006" cy="3616375"/>
          </a:xfrm>
          <a:solidFill>
            <a:srgbClr val="FFFFF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700" dirty="0"/>
              <a:t>Results leveraged for economic analysis comparing current schedules of SMC to future monoclonal antibodies (</a:t>
            </a:r>
            <a:r>
              <a:rPr lang="en-US" sz="1700" dirty="0" err="1"/>
              <a:t>mAbs</a:t>
            </a:r>
            <a:r>
              <a:rPr lang="en-US" sz="1700" dirty="0"/>
              <a:t>) – working with Swiss TPH</a:t>
            </a:r>
            <a:endParaRPr lang="en-US" dirty="0"/>
          </a:p>
          <a:p>
            <a:pPr marL="0" indent="0">
              <a:buNone/>
            </a:pPr>
            <a:r>
              <a:rPr lang="en-US" sz="1700" u="sng" dirty="0"/>
              <a:t>Findings and evidence gaps</a:t>
            </a:r>
            <a:r>
              <a:rPr lang="en-US" sz="1700" dirty="0"/>
              <a:t>:</a:t>
            </a:r>
            <a:endParaRPr lang="en-US" sz="1700" dirty="0"/>
          </a:p>
          <a:p>
            <a:r>
              <a:rPr lang="en-US" sz="1700" dirty="0"/>
              <a:t>Most research to date focuses on pilots or early campaigns (</a:t>
            </a:r>
            <a:r>
              <a:rPr lang="en-US" sz="1700" b="1" dirty="0"/>
              <a:t>need data from recurrent, mature programs</a:t>
            </a:r>
            <a:r>
              <a:rPr lang="en-US" sz="1700" dirty="0"/>
              <a:t>).</a:t>
            </a:r>
            <a:endParaRPr lang="en-US" sz="1700" dirty="0"/>
          </a:p>
          <a:p>
            <a:r>
              <a:rPr lang="en-US" sz="1700" dirty="0"/>
              <a:t>Wide </a:t>
            </a:r>
            <a:r>
              <a:rPr lang="en-US" sz="1700" b="1" dirty="0"/>
              <a:t>variations in cost per child</a:t>
            </a:r>
            <a:r>
              <a:rPr lang="en-US" sz="1700" dirty="0"/>
              <a:t> due to differences in campaign scale, cost components, and analytical perspectives.</a:t>
            </a:r>
            <a:endParaRPr lang="en-US" sz="1700" dirty="0"/>
          </a:p>
          <a:p>
            <a:r>
              <a:rPr lang="en-US" sz="1700" dirty="0"/>
              <a:t>Need for</a:t>
            </a:r>
            <a:r>
              <a:rPr lang="en-US" sz="1700" b="1" dirty="0"/>
              <a:t> adopting standardized costing approaches</a:t>
            </a:r>
            <a:r>
              <a:rPr lang="en-US" sz="1700" dirty="0"/>
              <a:t> to enhance comparability across studies and improve resource planning.</a:t>
            </a:r>
            <a:endParaRPr lang="en-US" sz="1700" dirty="0"/>
          </a:p>
          <a:p>
            <a:r>
              <a:rPr lang="en-US" sz="1700" b="1" dirty="0"/>
              <a:t>Need to better understand </a:t>
            </a:r>
            <a:r>
              <a:rPr lang="en-US" sz="1700" dirty="0"/>
              <a:t>the opportunity costs to households Incorporate, to better understand the full economic burden of SMC delivery for comparability with other approaches that may initially be resource-intensive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EE8C9-B473-4EAD-8571-5678E555E34F}" type="slidenum">
              <a:rPr lang="en-US" smtClean="0"/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2890"/>
            <a:ext cx="8229600" cy="553998"/>
          </a:xfrm>
        </p:spPr>
        <p:txBody>
          <a:bodyPr/>
          <a:lstStyle/>
          <a:p>
            <a:r>
              <a:rPr lang="en-US" dirty="0"/>
              <a:t>Evidence gaps for SMC (Health Economics)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57199" y="1097280"/>
            <a:ext cx="8246534" cy="3877985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sz="1800" b="1" dirty="0"/>
              <a:t>Cost-Effectiveness of integrated delivery: </a:t>
            </a:r>
            <a:r>
              <a:rPr lang="en-US" sz="1800" dirty="0"/>
              <a:t>assess costs, efficiency, and impact of integrating SMC with other health interventions (e.g., deworming, vitamin A, </a:t>
            </a:r>
            <a:r>
              <a:rPr lang="en-US" sz="1800" dirty="0" err="1"/>
              <a:t>iCCM</a:t>
            </a:r>
            <a:r>
              <a:rPr lang="en-US" sz="1800" dirty="0"/>
              <a:t>, EPI, RTS,S/R21 vaccines, ITNs.</a:t>
            </a:r>
            <a:endParaRPr lang="en-US" sz="1800" dirty="0"/>
          </a:p>
          <a:p>
            <a:endParaRPr lang="en-US" sz="1800" b="1" dirty="0"/>
          </a:p>
          <a:p>
            <a:r>
              <a:rPr lang="en-US" sz="1800" b="1" dirty="0"/>
              <a:t>Household costs: </a:t>
            </a:r>
            <a:r>
              <a:rPr lang="en-US" sz="1800" dirty="0"/>
              <a:t>Evaluate financial and opportunity costs for households, particularly female caregivers, and explore interventions to reduce these burdens and improve SMC </a:t>
            </a:r>
            <a:r>
              <a:rPr lang="en-US" sz="1800"/>
              <a:t>effectiveness.</a:t>
            </a:r>
            <a:endParaRPr lang="en-US" sz="1800"/>
          </a:p>
          <a:p>
            <a:endParaRPr lang="en-US" sz="1800" dirty="0"/>
          </a:p>
          <a:p>
            <a:r>
              <a:rPr lang="en-US" sz="1800" b="1" dirty="0"/>
              <a:t>Efficiency of delivery strategies:</a:t>
            </a:r>
            <a:r>
              <a:rPr lang="en-US" sz="1800" dirty="0"/>
              <a:t> Identify which delivery strategies (door-door, fixed, etc.) are low-cost while improving SMC coverage.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views on following questions would be appreciated…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35950" y="4629150"/>
            <a:ext cx="908050" cy="274638"/>
          </a:xfrm>
        </p:spPr>
        <p:txBody>
          <a:bodyPr/>
          <a:lstStyle/>
          <a:p>
            <a:fld id="{FDBEE8C9-B473-4EAD-8571-5678E555E34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H">
  <a:themeElements>
    <a:clrScheme name="MSH website">
      <a:dk1>
        <a:srgbClr val="343434"/>
      </a:dk1>
      <a:lt1>
        <a:srgbClr val="FBF9F2"/>
      </a:lt1>
      <a:dk2>
        <a:srgbClr val="073C32"/>
      </a:dk2>
      <a:lt2>
        <a:srgbClr val="F3FAFD"/>
      </a:lt2>
      <a:accent1>
        <a:srgbClr val="007698"/>
      </a:accent1>
      <a:accent2>
        <a:srgbClr val="0D6D5B"/>
      </a:accent2>
      <a:accent3>
        <a:srgbClr val="FFB649"/>
      </a:accent3>
      <a:accent4>
        <a:srgbClr val="A4E1F4"/>
      </a:accent4>
      <a:accent5>
        <a:srgbClr val="FFD457"/>
      </a:accent5>
      <a:accent6>
        <a:srgbClr val="073C32"/>
      </a:accent6>
      <a:hlink>
        <a:srgbClr val="0D6D5B"/>
      </a:hlink>
      <a:folHlink>
        <a:srgbClr val="E36F1E"/>
      </a:folHlink>
    </a:clrScheme>
    <a:fontScheme name="USAID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e4cf99-c102-4343-aee4-63a0bb87078f" xsi:nil="true"/>
    <lcf76f155ced4ddcb4097134ff3c332f xmlns="308d8a68-c857-4b20-b227-70c0ddf88232">
      <Terms xmlns="http://schemas.microsoft.com/office/infopath/2007/PartnerControls"/>
    </lcf76f155ced4ddcb4097134ff3c332f>
    <Notes xmlns="308d8a68-c857-4b20-b227-70c0ddf882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60C1372F26C4484F9BB9A66A2B5CD" ma:contentTypeVersion="16" ma:contentTypeDescription="Create a new document." ma:contentTypeScope="" ma:versionID="905a2777c89dddc990d7d55f2d921995">
  <xsd:schema xmlns:xsd="http://www.w3.org/2001/XMLSchema" xmlns:xs="http://www.w3.org/2001/XMLSchema" xmlns:p="http://schemas.microsoft.com/office/2006/metadata/properties" xmlns:ns2="308d8a68-c857-4b20-b227-70c0ddf88232" xmlns:ns3="b6e4cf99-c102-4343-aee4-63a0bb87078f" xmlns:ns4="2cd3132b-fa35-41aa-a1c7-a1d7593fbecf" targetNamespace="http://schemas.microsoft.com/office/2006/metadata/properties" ma:root="true" ma:fieldsID="d82f33328f7406ed496998d6ad7e3749" ns2:_="" ns3:_="" ns4:_="">
    <xsd:import namespace="308d8a68-c857-4b20-b227-70c0ddf88232"/>
    <xsd:import namespace="b6e4cf99-c102-4343-aee4-63a0bb87078f"/>
    <xsd:import namespace="2cd3132b-fa35-41aa-a1c7-a1d7593fb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Note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d8a68-c857-4b20-b227-70c0ddf88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69c14b0-6271-4106-a615-6588954279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4cf99-c102-4343-aee4-63a0bb87078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69651b7-961e-4e5a-91be-38364784bb5b}" ma:internalName="TaxCatchAll" ma:showField="CatchAllData" ma:web="2cd3132b-fa35-41aa-a1c7-a1d7593fb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3132b-fa35-41aa-a1c7-a1d7593fb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42BCBD-1352-452B-936C-1370A36F34D2}">
  <ds:schemaRefs/>
</ds:datastoreItem>
</file>

<file path=customXml/itemProps2.xml><?xml version="1.0" encoding="utf-8"?>
<ds:datastoreItem xmlns:ds="http://schemas.openxmlformats.org/officeDocument/2006/customXml" ds:itemID="{392BAE1B-127D-46CB-9636-7250576296DD}">
  <ds:schemaRefs/>
</ds:datastoreItem>
</file>

<file path=customXml/itemProps3.xml><?xml version="1.0" encoding="utf-8"?>
<ds:datastoreItem xmlns:ds="http://schemas.openxmlformats.org/officeDocument/2006/customXml" ds:itemID="{637263A8-C8D6-4DFC-A565-F616C44F177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MSH</Template>
  <TotalTime>0</TotalTime>
  <Words>4720</Words>
  <Application>WPS Presentation</Application>
  <PresentationFormat>On-screen Show (16:9)</PresentationFormat>
  <Paragraphs>175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Arial</vt:lpstr>
      <vt:lpstr>Courier New</vt:lpstr>
      <vt:lpstr>Times New Roman</vt:lpstr>
      <vt:lpstr>Gill Sans MT</vt:lpstr>
      <vt:lpstr>Montserrat</vt:lpstr>
      <vt:lpstr>Segoe Print</vt:lpstr>
      <vt:lpstr>Calibri</vt:lpstr>
      <vt:lpstr>Gill Sans Light</vt:lpstr>
      <vt:lpstr>Gill Sans MT</vt:lpstr>
      <vt:lpstr>Verdana</vt:lpstr>
      <vt:lpstr>Microsoft YaHei</vt:lpstr>
      <vt:lpstr>Arial Unicode MS</vt:lpstr>
      <vt:lpstr>MSH</vt:lpstr>
      <vt:lpstr>PowerPoint 演示文稿</vt:lpstr>
      <vt:lpstr>Session Objectives &amp; Agenda</vt:lpstr>
      <vt:lpstr>Importance of Health Economics for SMC </vt:lpstr>
      <vt:lpstr>PowerPoint 演示文稿</vt:lpstr>
      <vt:lpstr>Landscape of SMC economics studies (MSH/UG)</vt:lpstr>
      <vt:lpstr>SMC Costing Systematic Review Findings (2024)</vt:lpstr>
      <vt:lpstr>SMC Costing Systematic Review Findings (2024)</vt:lpstr>
      <vt:lpstr>Evidence gaps for SMC (Health Economics)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Salinas,Marsha</dc:creator>
  <cp:lastModifiedBy>flex 5 i5</cp:lastModifiedBy>
  <cp:revision>68</cp:revision>
  <dcterms:created xsi:type="dcterms:W3CDTF">2019-02-25T14:20:00Z</dcterms:created>
  <dcterms:modified xsi:type="dcterms:W3CDTF">2025-03-04T09:51:58Z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0x01010096460C1372F26C4484F9BB9A66A2B5CD</vt:lpwstr>
  </property>
  <property fmtid="{D5CDD505-2E9C-101B-9397-08002B2CF9AE}" pid="3" name="MediaServiceImageTags">
    <vt:lpwstr/>
  </property>
  <property fmtid="{D5CDD505-2E9C-101B-9397-08002B2CF9AE}" pid="4" name="ICV">
    <vt:lpwstr>B758F32710F24CFDBD8AF6303C02E843_13</vt:lpwstr>
  </property>
  <property fmtid="{D5CDD505-2E9C-101B-9397-08002B2CF9AE}" pid="5" name="KSOProductBuildVer">
    <vt:lpwstr>2057-12.2.0.20341</vt:lpwstr>
  </property>
</Properties>
</file>